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2"/>
  </p:notesMasterIdLst>
  <p:sldIdLst>
    <p:sldId id="256" r:id="rId2"/>
    <p:sldId id="259" r:id="rId3"/>
    <p:sldId id="266" r:id="rId4"/>
    <p:sldId id="267" r:id="rId5"/>
    <p:sldId id="268" r:id="rId6"/>
    <p:sldId id="273" r:id="rId7"/>
    <p:sldId id="270" r:id="rId8"/>
    <p:sldId id="269" r:id="rId9"/>
    <p:sldId id="271" r:id="rId10"/>
    <p:sldId id="272"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loop="1" showNarration="1">
    <p:kiosk/>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3235" autoAdjust="0"/>
  </p:normalViewPr>
  <p:slideViewPr>
    <p:cSldViewPr snapToGrid="0">
      <p:cViewPr varScale="1">
        <p:scale>
          <a:sx n="63" d="100"/>
          <a:sy n="63" d="100"/>
        </p:scale>
        <p:origin x="58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7CDC7A8-FBC1-4C86-89EA-30303323677F}" type="datetimeFigureOut">
              <a:rPr lang="en-GB" smtClean="0"/>
              <a:t>12/11/2023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D4773AC-4283-4C7F-8DA7-83610307F714}" type="slidenum">
              <a:rPr lang="en-GB" smtClean="0"/>
              <a:t>‹#›</a:t>
            </a:fld>
            <a:endParaRPr lang="en-GB"/>
          </a:p>
        </p:txBody>
      </p:sp>
    </p:spTree>
    <p:extLst>
      <p:ext uri="{BB962C8B-B14F-4D97-AF65-F5344CB8AC3E}">
        <p14:creationId xmlns:p14="http://schemas.microsoft.com/office/powerpoint/2010/main" val="136531229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Book covers are animated by row – to change the pictures without breaking the animation, right-click on the image and select ‘change picture’, then add your chosen book cover</a:t>
            </a:r>
            <a:r>
              <a:rPr lang="en-GB" baseline="0" dirty="0"/>
              <a:t> </a:t>
            </a:r>
            <a:r>
              <a:rPr lang="en-GB" baseline="0" dirty="0">
                <a:sym typeface="Wingdings" panose="05000000000000000000" pitchFamily="2" charset="2"/>
              </a:rPr>
              <a:t> </a:t>
            </a:r>
          </a:p>
          <a:p>
            <a:r>
              <a:rPr lang="en-GB" baseline="0" dirty="0">
                <a:sym typeface="Wingdings" panose="05000000000000000000" pitchFamily="2" charset="2"/>
              </a:rPr>
              <a:t>Jane Hill, Learning Resource Manager, Kings Langley Secondary School, 2019.</a:t>
            </a:r>
            <a:endParaRPr lang="en-GB" dirty="0"/>
          </a:p>
        </p:txBody>
      </p:sp>
      <p:sp>
        <p:nvSpPr>
          <p:cNvPr id="4" name="Slide Number Placeholder 3"/>
          <p:cNvSpPr>
            <a:spLocks noGrp="1"/>
          </p:cNvSpPr>
          <p:nvPr>
            <p:ph type="sldNum" sz="quarter" idx="10"/>
          </p:nvPr>
        </p:nvSpPr>
        <p:spPr/>
        <p:txBody>
          <a:bodyPr/>
          <a:lstStyle/>
          <a:p>
            <a:fld id="{FD4773AC-4283-4C7F-8DA7-83610307F714}" type="slidenum">
              <a:rPr lang="en-GB" smtClean="0"/>
              <a:t>1</a:t>
            </a:fld>
            <a:endParaRPr lang="en-GB"/>
          </a:p>
        </p:txBody>
      </p:sp>
    </p:spTree>
    <p:extLst>
      <p:ext uri="{BB962C8B-B14F-4D97-AF65-F5344CB8AC3E}">
        <p14:creationId xmlns:p14="http://schemas.microsoft.com/office/powerpoint/2010/main" val="1530653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To add a hyperlink to a photo/image </a:t>
            </a:r>
            <a:r>
              <a:rPr lang="en-GB" dirty="0">
                <a:sym typeface="Wingdings" panose="05000000000000000000" pitchFamily="2" charset="2"/>
              </a:rPr>
              <a:t> right-click and click on ‘Hyperlink’  right-hand size of box click ‘Place in This Document’  click on slide number to hyperlink to  click ‘ok’</a:t>
            </a:r>
          </a:p>
          <a:p>
            <a:r>
              <a:rPr lang="en-GB" dirty="0">
                <a:sym typeface="Wingdings" panose="05000000000000000000" pitchFamily="2" charset="2"/>
              </a:rPr>
              <a:t>To remove a hyperlink  right-click and click ‘Remove Link’</a:t>
            </a:r>
          </a:p>
          <a:p>
            <a:r>
              <a:rPr lang="en-GB" dirty="0">
                <a:sym typeface="Wingdings" panose="05000000000000000000" pitchFamily="2" charset="2"/>
              </a:rPr>
              <a:t>If you insert a new slide between the existing slides the hyperlink will not be changed – it will remember which slide you wanted it to be linked to! Clever! </a:t>
            </a:r>
            <a:endParaRPr lang="en-GB" dirty="0"/>
          </a:p>
        </p:txBody>
      </p:sp>
      <p:sp>
        <p:nvSpPr>
          <p:cNvPr id="4" name="Slide Number Placeholder 3"/>
          <p:cNvSpPr>
            <a:spLocks noGrp="1"/>
          </p:cNvSpPr>
          <p:nvPr>
            <p:ph type="sldNum" sz="quarter" idx="5"/>
          </p:nvPr>
        </p:nvSpPr>
        <p:spPr/>
        <p:txBody>
          <a:bodyPr/>
          <a:lstStyle/>
          <a:p>
            <a:fld id="{835B74F4-69E9-4574-B435-66F920162956}" type="slidenum">
              <a:rPr lang="en-GB" smtClean="0"/>
              <a:t>2</a:t>
            </a:fld>
            <a:endParaRPr lang="en-GB"/>
          </a:p>
        </p:txBody>
      </p:sp>
    </p:spTree>
    <p:extLst>
      <p:ext uri="{BB962C8B-B14F-4D97-AF65-F5344CB8AC3E}">
        <p14:creationId xmlns:p14="http://schemas.microsoft.com/office/powerpoint/2010/main" val="115223146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Front cover images, book synopsis and review taken from lovereading4schools.co.uk </a:t>
            </a:r>
          </a:p>
        </p:txBody>
      </p:sp>
      <p:sp>
        <p:nvSpPr>
          <p:cNvPr id="4" name="Slide Number Placeholder 3"/>
          <p:cNvSpPr>
            <a:spLocks noGrp="1"/>
          </p:cNvSpPr>
          <p:nvPr>
            <p:ph type="sldNum" sz="quarter" idx="5"/>
          </p:nvPr>
        </p:nvSpPr>
        <p:spPr/>
        <p:txBody>
          <a:bodyPr/>
          <a:lstStyle/>
          <a:p>
            <a:fld id="{835B74F4-69E9-4574-B435-66F920162956}" type="slidenum">
              <a:rPr lang="en-GB" smtClean="0"/>
              <a:t>3</a:t>
            </a:fld>
            <a:endParaRPr lang="en-GB"/>
          </a:p>
        </p:txBody>
      </p:sp>
    </p:spTree>
    <p:extLst>
      <p:ext uri="{BB962C8B-B14F-4D97-AF65-F5344CB8AC3E}">
        <p14:creationId xmlns:p14="http://schemas.microsoft.com/office/powerpoint/2010/main" val="368928967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Front cover images, book synopsis and review taken from lovereading4schools.co.uk </a:t>
            </a:r>
          </a:p>
        </p:txBody>
      </p:sp>
      <p:sp>
        <p:nvSpPr>
          <p:cNvPr id="4" name="Slide Number Placeholder 3"/>
          <p:cNvSpPr>
            <a:spLocks noGrp="1"/>
          </p:cNvSpPr>
          <p:nvPr>
            <p:ph type="sldNum" sz="quarter" idx="5"/>
          </p:nvPr>
        </p:nvSpPr>
        <p:spPr/>
        <p:txBody>
          <a:bodyPr/>
          <a:lstStyle/>
          <a:p>
            <a:fld id="{835B74F4-69E9-4574-B435-66F920162956}" type="slidenum">
              <a:rPr lang="en-GB" smtClean="0"/>
              <a:t>4</a:t>
            </a:fld>
            <a:endParaRPr lang="en-GB"/>
          </a:p>
        </p:txBody>
      </p:sp>
    </p:spTree>
    <p:extLst>
      <p:ext uri="{BB962C8B-B14F-4D97-AF65-F5344CB8AC3E}">
        <p14:creationId xmlns:p14="http://schemas.microsoft.com/office/powerpoint/2010/main" val="421242364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Front cover images, book synopsis and review taken from lovereading4schools.co.uk </a:t>
            </a:r>
          </a:p>
        </p:txBody>
      </p:sp>
      <p:sp>
        <p:nvSpPr>
          <p:cNvPr id="4" name="Slide Number Placeholder 3"/>
          <p:cNvSpPr>
            <a:spLocks noGrp="1"/>
          </p:cNvSpPr>
          <p:nvPr>
            <p:ph type="sldNum" sz="quarter" idx="5"/>
          </p:nvPr>
        </p:nvSpPr>
        <p:spPr/>
        <p:txBody>
          <a:bodyPr/>
          <a:lstStyle/>
          <a:p>
            <a:fld id="{835B74F4-69E9-4574-B435-66F920162956}" type="slidenum">
              <a:rPr lang="en-GB" smtClean="0"/>
              <a:t>5</a:t>
            </a:fld>
            <a:endParaRPr lang="en-GB"/>
          </a:p>
        </p:txBody>
      </p:sp>
    </p:spTree>
    <p:extLst>
      <p:ext uri="{BB962C8B-B14F-4D97-AF65-F5344CB8AC3E}">
        <p14:creationId xmlns:p14="http://schemas.microsoft.com/office/powerpoint/2010/main" val="27372837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Front cover images, book synopsis and review taken from lovereading4schools.co.uk </a:t>
            </a:r>
          </a:p>
        </p:txBody>
      </p:sp>
      <p:sp>
        <p:nvSpPr>
          <p:cNvPr id="4" name="Slide Number Placeholder 3"/>
          <p:cNvSpPr>
            <a:spLocks noGrp="1"/>
          </p:cNvSpPr>
          <p:nvPr>
            <p:ph type="sldNum" sz="quarter" idx="5"/>
          </p:nvPr>
        </p:nvSpPr>
        <p:spPr/>
        <p:txBody>
          <a:bodyPr/>
          <a:lstStyle/>
          <a:p>
            <a:fld id="{835B74F4-69E9-4574-B435-66F920162956}" type="slidenum">
              <a:rPr lang="en-GB" smtClean="0"/>
              <a:t>6</a:t>
            </a:fld>
            <a:endParaRPr lang="en-GB"/>
          </a:p>
        </p:txBody>
      </p:sp>
    </p:spTree>
    <p:extLst>
      <p:ext uri="{BB962C8B-B14F-4D97-AF65-F5344CB8AC3E}">
        <p14:creationId xmlns:p14="http://schemas.microsoft.com/office/powerpoint/2010/main" val="222239223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Front cover images, book synopsis and review taken from lovereading4schools.co.uk </a:t>
            </a:r>
          </a:p>
        </p:txBody>
      </p:sp>
      <p:sp>
        <p:nvSpPr>
          <p:cNvPr id="4" name="Slide Number Placeholder 3"/>
          <p:cNvSpPr>
            <a:spLocks noGrp="1"/>
          </p:cNvSpPr>
          <p:nvPr>
            <p:ph type="sldNum" sz="quarter" idx="5"/>
          </p:nvPr>
        </p:nvSpPr>
        <p:spPr/>
        <p:txBody>
          <a:bodyPr/>
          <a:lstStyle/>
          <a:p>
            <a:fld id="{835B74F4-69E9-4574-B435-66F920162956}" type="slidenum">
              <a:rPr lang="en-GB" smtClean="0"/>
              <a:t>7</a:t>
            </a:fld>
            <a:endParaRPr lang="en-GB"/>
          </a:p>
        </p:txBody>
      </p:sp>
    </p:spTree>
    <p:extLst>
      <p:ext uri="{BB962C8B-B14F-4D97-AF65-F5344CB8AC3E}">
        <p14:creationId xmlns:p14="http://schemas.microsoft.com/office/powerpoint/2010/main" val="156028101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Front cover images, book synopsis and review taken from lovereading4schools.co.uk </a:t>
            </a:r>
          </a:p>
        </p:txBody>
      </p:sp>
      <p:sp>
        <p:nvSpPr>
          <p:cNvPr id="4" name="Slide Number Placeholder 3"/>
          <p:cNvSpPr>
            <a:spLocks noGrp="1"/>
          </p:cNvSpPr>
          <p:nvPr>
            <p:ph type="sldNum" sz="quarter" idx="5"/>
          </p:nvPr>
        </p:nvSpPr>
        <p:spPr/>
        <p:txBody>
          <a:bodyPr/>
          <a:lstStyle/>
          <a:p>
            <a:fld id="{835B74F4-69E9-4574-B435-66F920162956}" type="slidenum">
              <a:rPr lang="en-GB" smtClean="0"/>
              <a:t>8</a:t>
            </a:fld>
            <a:endParaRPr lang="en-GB"/>
          </a:p>
        </p:txBody>
      </p:sp>
    </p:spTree>
    <p:extLst>
      <p:ext uri="{BB962C8B-B14F-4D97-AF65-F5344CB8AC3E}">
        <p14:creationId xmlns:p14="http://schemas.microsoft.com/office/powerpoint/2010/main" val="265029074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Front cover images, book synopsis and review taken from lovereading4schools.co.uk </a:t>
            </a:r>
          </a:p>
        </p:txBody>
      </p:sp>
      <p:sp>
        <p:nvSpPr>
          <p:cNvPr id="4" name="Slide Number Placeholder 3"/>
          <p:cNvSpPr>
            <a:spLocks noGrp="1"/>
          </p:cNvSpPr>
          <p:nvPr>
            <p:ph type="sldNum" sz="quarter" idx="5"/>
          </p:nvPr>
        </p:nvSpPr>
        <p:spPr/>
        <p:txBody>
          <a:bodyPr/>
          <a:lstStyle/>
          <a:p>
            <a:fld id="{835B74F4-69E9-4574-B435-66F920162956}" type="slidenum">
              <a:rPr lang="en-GB" smtClean="0"/>
              <a:t>9</a:t>
            </a:fld>
            <a:endParaRPr lang="en-GB"/>
          </a:p>
        </p:txBody>
      </p:sp>
    </p:spTree>
    <p:extLst>
      <p:ext uri="{BB962C8B-B14F-4D97-AF65-F5344CB8AC3E}">
        <p14:creationId xmlns:p14="http://schemas.microsoft.com/office/powerpoint/2010/main" val="45395379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Front cover images, book synopsis and review taken from lovereading4schools.co.uk </a:t>
            </a:r>
          </a:p>
        </p:txBody>
      </p:sp>
      <p:sp>
        <p:nvSpPr>
          <p:cNvPr id="4" name="Slide Number Placeholder 3"/>
          <p:cNvSpPr>
            <a:spLocks noGrp="1"/>
          </p:cNvSpPr>
          <p:nvPr>
            <p:ph type="sldNum" sz="quarter" idx="5"/>
          </p:nvPr>
        </p:nvSpPr>
        <p:spPr/>
        <p:txBody>
          <a:bodyPr/>
          <a:lstStyle/>
          <a:p>
            <a:fld id="{835B74F4-69E9-4574-B435-66F920162956}" type="slidenum">
              <a:rPr lang="en-GB" smtClean="0"/>
              <a:t>10</a:t>
            </a:fld>
            <a:endParaRPr lang="en-GB"/>
          </a:p>
        </p:txBody>
      </p:sp>
    </p:spTree>
    <p:extLst>
      <p:ext uri="{BB962C8B-B14F-4D97-AF65-F5344CB8AC3E}">
        <p14:creationId xmlns:p14="http://schemas.microsoft.com/office/powerpoint/2010/main" val="31070710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843F79C-C076-4947-BD0D-2ADAAA4FE541}" type="datetimeFigureOut">
              <a:rPr lang="en-GB" smtClean="0"/>
              <a:t>12/11/2023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E77203F-0E14-49F7-8993-CEEA4967F32E}" type="slidenum">
              <a:rPr lang="en-GB" smtClean="0"/>
              <a:t>‹#›</a:t>
            </a:fld>
            <a:endParaRPr lang="en-GB"/>
          </a:p>
        </p:txBody>
      </p:sp>
    </p:spTree>
    <p:extLst>
      <p:ext uri="{BB962C8B-B14F-4D97-AF65-F5344CB8AC3E}">
        <p14:creationId xmlns:p14="http://schemas.microsoft.com/office/powerpoint/2010/main" val="293162522"/>
      </p:ext>
    </p:extLst>
  </p:cSld>
  <p:clrMapOvr>
    <a:masterClrMapping/>
  </p:clrMapOvr>
  <mc:AlternateContent xmlns:mc="http://schemas.openxmlformats.org/markup-compatibility/2006" xmlns:p14="http://schemas.microsoft.com/office/powerpoint/2010/main">
    <mc:Choice Requires="p14">
      <p:transition spd="slow" p14:dur="2000" advTm="10000"/>
    </mc:Choice>
    <mc:Fallback xmlns="">
      <p:transition spd="slow" advTm="1000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843F79C-C076-4947-BD0D-2ADAAA4FE541}" type="datetimeFigureOut">
              <a:rPr lang="en-GB" smtClean="0"/>
              <a:t>12/11/2023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E77203F-0E14-49F7-8993-CEEA4967F32E}" type="slidenum">
              <a:rPr lang="en-GB" smtClean="0"/>
              <a:t>‹#›</a:t>
            </a:fld>
            <a:endParaRPr lang="en-GB"/>
          </a:p>
        </p:txBody>
      </p:sp>
    </p:spTree>
    <p:extLst>
      <p:ext uri="{BB962C8B-B14F-4D97-AF65-F5344CB8AC3E}">
        <p14:creationId xmlns:p14="http://schemas.microsoft.com/office/powerpoint/2010/main" val="1509403413"/>
      </p:ext>
    </p:extLst>
  </p:cSld>
  <p:clrMapOvr>
    <a:masterClrMapping/>
  </p:clrMapOvr>
  <mc:AlternateContent xmlns:mc="http://schemas.openxmlformats.org/markup-compatibility/2006" xmlns:p14="http://schemas.microsoft.com/office/powerpoint/2010/main">
    <mc:Choice Requires="p14">
      <p:transition spd="slow" p14:dur="2000" advTm="10000"/>
    </mc:Choice>
    <mc:Fallback xmlns="">
      <p:transition spd="slow" advTm="1000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843F79C-C076-4947-BD0D-2ADAAA4FE541}" type="datetimeFigureOut">
              <a:rPr lang="en-GB" smtClean="0"/>
              <a:t>12/11/2023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E77203F-0E14-49F7-8993-CEEA4967F32E}" type="slidenum">
              <a:rPr lang="en-GB" smtClean="0"/>
              <a:t>‹#›</a:t>
            </a:fld>
            <a:endParaRPr lang="en-GB"/>
          </a:p>
        </p:txBody>
      </p:sp>
    </p:spTree>
    <p:extLst>
      <p:ext uri="{BB962C8B-B14F-4D97-AF65-F5344CB8AC3E}">
        <p14:creationId xmlns:p14="http://schemas.microsoft.com/office/powerpoint/2010/main" val="3214015162"/>
      </p:ext>
    </p:extLst>
  </p:cSld>
  <p:clrMapOvr>
    <a:masterClrMapping/>
  </p:clrMapOvr>
  <mc:AlternateContent xmlns:mc="http://schemas.openxmlformats.org/markup-compatibility/2006" xmlns:p14="http://schemas.microsoft.com/office/powerpoint/2010/main">
    <mc:Choice Requires="p14">
      <p:transition spd="slow" p14:dur="2000" advTm="10000"/>
    </mc:Choice>
    <mc:Fallback xmlns="">
      <p:transition spd="slow" advTm="1000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843F79C-C076-4947-BD0D-2ADAAA4FE541}" type="datetimeFigureOut">
              <a:rPr lang="en-GB" smtClean="0"/>
              <a:t>12/11/2023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E77203F-0E14-49F7-8993-CEEA4967F32E}" type="slidenum">
              <a:rPr lang="en-GB" smtClean="0"/>
              <a:t>‹#›</a:t>
            </a:fld>
            <a:endParaRPr lang="en-GB"/>
          </a:p>
        </p:txBody>
      </p:sp>
    </p:spTree>
    <p:extLst>
      <p:ext uri="{BB962C8B-B14F-4D97-AF65-F5344CB8AC3E}">
        <p14:creationId xmlns:p14="http://schemas.microsoft.com/office/powerpoint/2010/main" val="214244089"/>
      </p:ext>
    </p:extLst>
  </p:cSld>
  <p:clrMapOvr>
    <a:masterClrMapping/>
  </p:clrMapOvr>
  <mc:AlternateContent xmlns:mc="http://schemas.openxmlformats.org/markup-compatibility/2006" xmlns:p14="http://schemas.microsoft.com/office/powerpoint/2010/main">
    <mc:Choice Requires="p14">
      <p:transition spd="slow" p14:dur="2000" advTm="10000"/>
    </mc:Choice>
    <mc:Fallback xmlns="">
      <p:transition spd="slow" advTm="1000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843F79C-C076-4947-BD0D-2ADAAA4FE541}" type="datetimeFigureOut">
              <a:rPr lang="en-GB" smtClean="0"/>
              <a:t>12/11/2023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E77203F-0E14-49F7-8993-CEEA4967F32E}" type="slidenum">
              <a:rPr lang="en-GB" smtClean="0"/>
              <a:t>‹#›</a:t>
            </a:fld>
            <a:endParaRPr lang="en-GB"/>
          </a:p>
        </p:txBody>
      </p:sp>
    </p:spTree>
    <p:extLst>
      <p:ext uri="{BB962C8B-B14F-4D97-AF65-F5344CB8AC3E}">
        <p14:creationId xmlns:p14="http://schemas.microsoft.com/office/powerpoint/2010/main" val="2379246207"/>
      </p:ext>
    </p:extLst>
  </p:cSld>
  <p:clrMapOvr>
    <a:masterClrMapping/>
  </p:clrMapOvr>
  <mc:AlternateContent xmlns:mc="http://schemas.openxmlformats.org/markup-compatibility/2006" xmlns:p14="http://schemas.microsoft.com/office/powerpoint/2010/main">
    <mc:Choice Requires="p14">
      <p:transition spd="slow" p14:dur="2000" advTm="10000"/>
    </mc:Choice>
    <mc:Fallback xmlns="">
      <p:transition spd="slow" advTm="1000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843F79C-C076-4947-BD0D-2ADAAA4FE541}" type="datetimeFigureOut">
              <a:rPr lang="en-GB" smtClean="0"/>
              <a:t>12/11/2023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E77203F-0E14-49F7-8993-CEEA4967F32E}" type="slidenum">
              <a:rPr lang="en-GB" smtClean="0"/>
              <a:t>‹#›</a:t>
            </a:fld>
            <a:endParaRPr lang="en-GB"/>
          </a:p>
        </p:txBody>
      </p:sp>
    </p:spTree>
    <p:extLst>
      <p:ext uri="{BB962C8B-B14F-4D97-AF65-F5344CB8AC3E}">
        <p14:creationId xmlns:p14="http://schemas.microsoft.com/office/powerpoint/2010/main" val="3173916532"/>
      </p:ext>
    </p:extLst>
  </p:cSld>
  <p:clrMapOvr>
    <a:masterClrMapping/>
  </p:clrMapOvr>
  <mc:AlternateContent xmlns:mc="http://schemas.openxmlformats.org/markup-compatibility/2006" xmlns:p14="http://schemas.microsoft.com/office/powerpoint/2010/main">
    <mc:Choice Requires="p14">
      <p:transition spd="slow" p14:dur="2000" advTm="10000"/>
    </mc:Choice>
    <mc:Fallback xmlns="">
      <p:transition spd="slow" advTm="1000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843F79C-C076-4947-BD0D-2ADAAA4FE541}" type="datetimeFigureOut">
              <a:rPr lang="en-GB" smtClean="0"/>
              <a:t>12/11/2023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E77203F-0E14-49F7-8993-CEEA4967F32E}" type="slidenum">
              <a:rPr lang="en-GB" smtClean="0"/>
              <a:t>‹#›</a:t>
            </a:fld>
            <a:endParaRPr lang="en-GB"/>
          </a:p>
        </p:txBody>
      </p:sp>
    </p:spTree>
    <p:extLst>
      <p:ext uri="{BB962C8B-B14F-4D97-AF65-F5344CB8AC3E}">
        <p14:creationId xmlns:p14="http://schemas.microsoft.com/office/powerpoint/2010/main" val="2163326307"/>
      </p:ext>
    </p:extLst>
  </p:cSld>
  <p:clrMapOvr>
    <a:masterClrMapping/>
  </p:clrMapOvr>
  <mc:AlternateContent xmlns:mc="http://schemas.openxmlformats.org/markup-compatibility/2006" xmlns:p14="http://schemas.microsoft.com/office/powerpoint/2010/main">
    <mc:Choice Requires="p14">
      <p:transition spd="slow" p14:dur="2000" advTm="10000"/>
    </mc:Choice>
    <mc:Fallback xmlns="">
      <p:transition spd="slow" advTm="1000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843F79C-C076-4947-BD0D-2ADAAA4FE541}" type="datetimeFigureOut">
              <a:rPr lang="en-GB" smtClean="0"/>
              <a:t>12/11/2023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E77203F-0E14-49F7-8993-CEEA4967F32E}" type="slidenum">
              <a:rPr lang="en-GB" smtClean="0"/>
              <a:t>‹#›</a:t>
            </a:fld>
            <a:endParaRPr lang="en-GB"/>
          </a:p>
        </p:txBody>
      </p:sp>
    </p:spTree>
    <p:extLst>
      <p:ext uri="{BB962C8B-B14F-4D97-AF65-F5344CB8AC3E}">
        <p14:creationId xmlns:p14="http://schemas.microsoft.com/office/powerpoint/2010/main" val="3640214830"/>
      </p:ext>
    </p:extLst>
  </p:cSld>
  <p:clrMapOvr>
    <a:masterClrMapping/>
  </p:clrMapOvr>
  <mc:AlternateContent xmlns:mc="http://schemas.openxmlformats.org/markup-compatibility/2006" xmlns:p14="http://schemas.microsoft.com/office/powerpoint/2010/main">
    <mc:Choice Requires="p14">
      <p:transition spd="slow" p14:dur="2000" advTm="10000"/>
    </mc:Choice>
    <mc:Fallback xmlns="">
      <p:transition spd="slow" advTm="1000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843F79C-C076-4947-BD0D-2ADAAA4FE541}" type="datetimeFigureOut">
              <a:rPr lang="en-GB" smtClean="0"/>
              <a:t>12/11/2023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E77203F-0E14-49F7-8993-CEEA4967F32E}" type="slidenum">
              <a:rPr lang="en-GB" smtClean="0"/>
              <a:t>‹#›</a:t>
            </a:fld>
            <a:endParaRPr lang="en-GB"/>
          </a:p>
        </p:txBody>
      </p:sp>
    </p:spTree>
    <p:extLst>
      <p:ext uri="{BB962C8B-B14F-4D97-AF65-F5344CB8AC3E}">
        <p14:creationId xmlns:p14="http://schemas.microsoft.com/office/powerpoint/2010/main" val="2372716367"/>
      </p:ext>
    </p:extLst>
  </p:cSld>
  <p:clrMapOvr>
    <a:masterClrMapping/>
  </p:clrMapOvr>
  <mc:AlternateContent xmlns:mc="http://schemas.openxmlformats.org/markup-compatibility/2006" xmlns:p14="http://schemas.microsoft.com/office/powerpoint/2010/main">
    <mc:Choice Requires="p14">
      <p:transition spd="slow" p14:dur="2000" advTm="10000"/>
    </mc:Choice>
    <mc:Fallback xmlns="">
      <p:transition spd="slow" advTm="1000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843F79C-C076-4947-BD0D-2ADAAA4FE541}" type="datetimeFigureOut">
              <a:rPr lang="en-GB" smtClean="0"/>
              <a:t>12/11/2023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E77203F-0E14-49F7-8993-CEEA4967F32E}" type="slidenum">
              <a:rPr lang="en-GB" smtClean="0"/>
              <a:t>‹#›</a:t>
            </a:fld>
            <a:endParaRPr lang="en-GB"/>
          </a:p>
        </p:txBody>
      </p:sp>
    </p:spTree>
    <p:extLst>
      <p:ext uri="{BB962C8B-B14F-4D97-AF65-F5344CB8AC3E}">
        <p14:creationId xmlns:p14="http://schemas.microsoft.com/office/powerpoint/2010/main" val="895887048"/>
      </p:ext>
    </p:extLst>
  </p:cSld>
  <p:clrMapOvr>
    <a:masterClrMapping/>
  </p:clrMapOvr>
  <mc:AlternateContent xmlns:mc="http://schemas.openxmlformats.org/markup-compatibility/2006" xmlns:p14="http://schemas.microsoft.com/office/powerpoint/2010/main">
    <mc:Choice Requires="p14">
      <p:transition spd="slow" p14:dur="2000" advTm="10000"/>
    </mc:Choice>
    <mc:Fallback xmlns="">
      <p:transition spd="slow" advTm="1000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843F79C-C076-4947-BD0D-2ADAAA4FE541}" type="datetimeFigureOut">
              <a:rPr lang="en-GB" smtClean="0"/>
              <a:t>12/11/2023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E77203F-0E14-49F7-8993-CEEA4967F32E}" type="slidenum">
              <a:rPr lang="en-GB" smtClean="0"/>
              <a:t>‹#›</a:t>
            </a:fld>
            <a:endParaRPr lang="en-GB"/>
          </a:p>
        </p:txBody>
      </p:sp>
    </p:spTree>
    <p:extLst>
      <p:ext uri="{BB962C8B-B14F-4D97-AF65-F5344CB8AC3E}">
        <p14:creationId xmlns:p14="http://schemas.microsoft.com/office/powerpoint/2010/main" val="1271830491"/>
      </p:ext>
    </p:extLst>
  </p:cSld>
  <p:clrMapOvr>
    <a:masterClrMapping/>
  </p:clrMapOvr>
  <mc:AlternateContent xmlns:mc="http://schemas.openxmlformats.org/markup-compatibility/2006" xmlns:p14="http://schemas.microsoft.com/office/powerpoint/2010/main">
    <mc:Choice Requires="p14">
      <p:transition spd="slow" p14:dur="2000" advTm="10000"/>
    </mc:Choice>
    <mc:Fallback xmlns="">
      <p:transition spd="slow" advTm="1000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843F79C-C076-4947-BD0D-2ADAAA4FE541}" type="datetimeFigureOut">
              <a:rPr lang="en-GB" smtClean="0"/>
              <a:t>12/11/2023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E77203F-0E14-49F7-8993-CEEA4967F32E}" type="slidenum">
              <a:rPr lang="en-GB" smtClean="0"/>
              <a:t>‹#›</a:t>
            </a:fld>
            <a:endParaRPr lang="en-GB"/>
          </a:p>
        </p:txBody>
      </p:sp>
    </p:spTree>
    <p:extLst>
      <p:ext uri="{BB962C8B-B14F-4D97-AF65-F5344CB8AC3E}">
        <p14:creationId xmlns:p14="http://schemas.microsoft.com/office/powerpoint/2010/main" val="3028351209"/>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slow" p14:dur="2000" advTm="10000"/>
    </mc:Choice>
    <mc:Fallback xmlns="">
      <p:transition spd="slow" advTm="10000"/>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3" Type="http://schemas.openxmlformats.org/officeDocument/2006/relationships/image" Target="../media/image11.jpeg"/><Relationship Id="rId18" Type="http://schemas.openxmlformats.org/officeDocument/2006/relationships/image" Target="../media/image16.png"/><Relationship Id="rId26" Type="http://schemas.openxmlformats.org/officeDocument/2006/relationships/image" Target="../media/image23.png"/><Relationship Id="rId39" Type="http://schemas.openxmlformats.org/officeDocument/2006/relationships/image" Target="../media/image34.png"/><Relationship Id="rId21" Type="http://schemas.openxmlformats.org/officeDocument/2006/relationships/image" Target="../media/image18.jpeg"/><Relationship Id="rId34" Type="http://schemas.openxmlformats.org/officeDocument/2006/relationships/image" Target="../media/image29.png"/><Relationship Id="rId42" Type="http://schemas.openxmlformats.org/officeDocument/2006/relationships/image" Target="../media/image37.jpeg"/><Relationship Id="rId47" Type="http://schemas.openxmlformats.org/officeDocument/2006/relationships/image" Target="../media/image42.png"/><Relationship Id="rId50" Type="http://schemas.openxmlformats.org/officeDocument/2006/relationships/image" Target="../media/image45.jpeg"/><Relationship Id="rId55" Type="http://schemas.openxmlformats.org/officeDocument/2006/relationships/image" Target="../media/image50.jpeg"/><Relationship Id="rId7" Type="http://schemas.openxmlformats.org/officeDocument/2006/relationships/image" Target="../media/image5.png"/><Relationship Id="rId2" Type="http://schemas.openxmlformats.org/officeDocument/2006/relationships/notesSlide" Target="../notesSlides/notesSlide1.xml"/><Relationship Id="rId16" Type="http://schemas.openxmlformats.org/officeDocument/2006/relationships/image" Target="../media/image14.jpeg"/><Relationship Id="rId29" Type="http://schemas.openxmlformats.org/officeDocument/2006/relationships/image" Target="../media/image25.png"/><Relationship Id="rId11" Type="http://schemas.openxmlformats.org/officeDocument/2006/relationships/image" Target="../media/image9.jpeg"/><Relationship Id="rId24" Type="http://schemas.openxmlformats.org/officeDocument/2006/relationships/image" Target="../media/image21.jpeg"/><Relationship Id="rId32" Type="http://schemas.openxmlformats.org/officeDocument/2006/relationships/image" Target="../media/image28.png"/><Relationship Id="rId37" Type="http://schemas.openxmlformats.org/officeDocument/2006/relationships/image" Target="../media/image32.jpeg"/><Relationship Id="rId40" Type="http://schemas.openxmlformats.org/officeDocument/2006/relationships/image" Target="../media/image35.png"/><Relationship Id="rId45" Type="http://schemas.openxmlformats.org/officeDocument/2006/relationships/image" Target="../media/image40.jpeg"/><Relationship Id="rId53" Type="http://schemas.openxmlformats.org/officeDocument/2006/relationships/image" Target="../media/image48.jpeg"/><Relationship Id="rId58" Type="http://schemas.openxmlformats.org/officeDocument/2006/relationships/image" Target="../media/image53.png"/><Relationship Id="rId5" Type="http://schemas.openxmlformats.org/officeDocument/2006/relationships/image" Target="../media/image3.jpeg"/><Relationship Id="rId19" Type="http://schemas.openxmlformats.org/officeDocument/2006/relationships/image" Target="../media/image17.png"/><Relationship Id="rId4" Type="http://schemas.openxmlformats.org/officeDocument/2006/relationships/image" Target="../media/image2.png"/><Relationship Id="rId9" Type="http://schemas.openxmlformats.org/officeDocument/2006/relationships/image" Target="../media/image7.jpeg"/><Relationship Id="rId14" Type="http://schemas.openxmlformats.org/officeDocument/2006/relationships/image" Target="../media/image12.jpeg"/><Relationship Id="rId22" Type="http://schemas.openxmlformats.org/officeDocument/2006/relationships/image" Target="../media/image19.jpeg"/><Relationship Id="rId27" Type="http://schemas.microsoft.com/office/2007/relationships/hdphoto" Target="../media/hdphoto2.wdp"/><Relationship Id="rId30" Type="http://schemas.openxmlformats.org/officeDocument/2006/relationships/image" Target="../media/image26.png"/><Relationship Id="rId35" Type="http://schemas.openxmlformats.org/officeDocument/2006/relationships/image" Target="../media/image30.png"/><Relationship Id="rId43" Type="http://schemas.openxmlformats.org/officeDocument/2006/relationships/image" Target="../media/image38.jpeg"/><Relationship Id="rId48" Type="http://schemas.openxmlformats.org/officeDocument/2006/relationships/image" Target="../media/image43.png"/><Relationship Id="rId56" Type="http://schemas.openxmlformats.org/officeDocument/2006/relationships/image" Target="../media/image51.jpeg"/><Relationship Id="rId8" Type="http://schemas.openxmlformats.org/officeDocument/2006/relationships/image" Target="../media/image6.jpeg"/><Relationship Id="rId51" Type="http://schemas.openxmlformats.org/officeDocument/2006/relationships/image" Target="../media/image46.jpeg"/><Relationship Id="rId3" Type="http://schemas.openxmlformats.org/officeDocument/2006/relationships/image" Target="../media/image1.png"/><Relationship Id="rId12" Type="http://schemas.openxmlformats.org/officeDocument/2006/relationships/image" Target="../media/image10.jpeg"/><Relationship Id="rId17" Type="http://schemas.openxmlformats.org/officeDocument/2006/relationships/image" Target="../media/image15.jpeg"/><Relationship Id="rId25" Type="http://schemas.openxmlformats.org/officeDocument/2006/relationships/image" Target="../media/image22.jpeg"/><Relationship Id="rId33" Type="http://schemas.microsoft.com/office/2007/relationships/hdphoto" Target="../media/hdphoto3.wdp"/><Relationship Id="rId38" Type="http://schemas.openxmlformats.org/officeDocument/2006/relationships/image" Target="../media/image33.png"/><Relationship Id="rId46" Type="http://schemas.openxmlformats.org/officeDocument/2006/relationships/image" Target="../media/image41.png"/><Relationship Id="rId20" Type="http://schemas.microsoft.com/office/2007/relationships/hdphoto" Target="../media/hdphoto1.wdp"/><Relationship Id="rId41" Type="http://schemas.openxmlformats.org/officeDocument/2006/relationships/image" Target="../media/image36.jpeg"/><Relationship Id="rId54" Type="http://schemas.openxmlformats.org/officeDocument/2006/relationships/image" Target="../media/image49.png"/><Relationship Id="rId1" Type="http://schemas.openxmlformats.org/officeDocument/2006/relationships/slideLayout" Target="../slideLayouts/slideLayout1.xml"/><Relationship Id="rId6" Type="http://schemas.openxmlformats.org/officeDocument/2006/relationships/image" Target="../media/image4.png"/><Relationship Id="rId15" Type="http://schemas.openxmlformats.org/officeDocument/2006/relationships/image" Target="../media/image13.jpeg"/><Relationship Id="rId23" Type="http://schemas.openxmlformats.org/officeDocument/2006/relationships/image" Target="../media/image20.jpeg"/><Relationship Id="rId28" Type="http://schemas.openxmlformats.org/officeDocument/2006/relationships/image" Target="../media/image24.png"/><Relationship Id="rId36" Type="http://schemas.openxmlformats.org/officeDocument/2006/relationships/image" Target="../media/image31.png"/><Relationship Id="rId49" Type="http://schemas.openxmlformats.org/officeDocument/2006/relationships/image" Target="../media/image44.jpeg"/><Relationship Id="rId57" Type="http://schemas.openxmlformats.org/officeDocument/2006/relationships/image" Target="../media/image52.jpeg"/><Relationship Id="rId10" Type="http://schemas.openxmlformats.org/officeDocument/2006/relationships/image" Target="../media/image8.jpeg"/><Relationship Id="rId31" Type="http://schemas.openxmlformats.org/officeDocument/2006/relationships/image" Target="../media/image27.jpeg"/><Relationship Id="rId44" Type="http://schemas.openxmlformats.org/officeDocument/2006/relationships/image" Target="../media/image39.png"/><Relationship Id="rId52" Type="http://schemas.openxmlformats.org/officeDocument/2006/relationships/image" Target="../media/image47.png"/></Relationships>
</file>

<file path=ppt/slides/_rels/slide2.xml.rels><?xml version="1.0" encoding="UTF-8" standalone="yes"?>
<Relationships xmlns="http://schemas.openxmlformats.org/package/2006/relationships"><Relationship Id="rId8" Type="http://schemas.openxmlformats.org/officeDocument/2006/relationships/image" Target="../media/image56.png"/><Relationship Id="rId3" Type="http://schemas.openxmlformats.org/officeDocument/2006/relationships/image" Target="../media/image1.png"/><Relationship Id="rId7" Type="http://schemas.openxmlformats.org/officeDocument/2006/relationships/image" Target="../media/image55.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slide" Target="slide8.xml"/><Relationship Id="rId5" Type="http://schemas.openxmlformats.org/officeDocument/2006/relationships/image" Target="../media/image54.png"/><Relationship Id="rId4" Type="http://schemas.openxmlformats.org/officeDocument/2006/relationships/slide" Target="slide3.xml"/><Relationship Id="rId9" Type="http://schemas.openxmlformats.org/officeDocument/2006/relationships/image" Target="../media/image57.png"/></Relationships>
</file>

<file path=ppt/slides/_rels/slide3.xml.rels><?xml version="1.0" encoding="UTF-8" standalone="yes"?>
<Relationships xmlns="http://schemas.openxmlformats.org/package/2006/relationships"><Relationship Id="rId8" Type="http://schemas.openxmlformats.org/officeDocument/2006/relationships/image" Target="../media/image58.png"/><Relationship Id="rId3" Type="http://schemas.openxmlformats.org/officeDocument/2006/relationships/image" Target="../media/image1.png"/><Relationship Id="rId7" Type="http://schemas.openxmlformats.org/officeDocument/2006/relationships/slide" Target="slide3.xml"/><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54.png"/><Relationship Id="rId11" Type="http://schemas.openxmlformats.org/officeDocument/2006/relationships/image" Target="../media/image60.png"/><Relationship Id="rId5" Type="http://schemas.openxmlformats.org/officeDocument/2006/relationships/slide" Target="slide4.xml"/><Relationship Id="rId10" Type="http://schemas.openxmlformats.org/officeDocument/2006/relationships/slide" Target="slide2.xml"/><Relationship Id="rId4" Type="http://schemas.openxmlformats.org/officeDocument/2006/relationships/slide" Target="slide1.xml"/><Relationship Id="rId9" Type="http://schemas.openxmlformats.org/officeDocument/2006/relationships/image" Target="../media/image59.png"/></Relationships>
</file>

<file path=ppt/slides/_rels/slide4.xml.rels><?xml version="1.0" encoding="UTF-8" standalone="yes"?>
<Relationships xmlns="http://schemas.openxmlformats.org/package/2006/relationships"><Relationship Id="rId8" Type="http://schemas.openxmlformats.org/officeDocument/2006/relationships/slide" Target="slide2.xml"/><Relationship Id="rId3" Type="http://schemas.openxmlformats.org/officeDocument/2006/relationships/image" Target="../media/image1.png"/><Relationship Id="rId7" Type="http://schemas.openxmlformats.org/officeDocument/2006/relationships/image" Target="../media/image59.png"/><Relationship Id="rId12" Type="http://schemas.openxmlformats.org/officeDocument/2006/relationships/image" Target="../media/image63.pn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54.png"/><Relationship Id="rId11" Type="http://schemas.openxmlformats.org/officeDocument/2006/relationships/slide" Target="slide7.xml"/><Relationship Id="rId5" Type="http://schemas.openxmlformats.org/officeDocument/2006/relationships/slide" Target="slide5.xml"/><Relationship Id="rId10" Type="http://schemas.openxmlformats.org/officeDocument/2006/relationships/image" Target="../media/image62.png"/><Relationship Id="rId4" Type="http://schemas.openxmlformats.org/officeDocument/2006/relationships/slide" Target="slide1.xml"/><Relationship Id="rId9" Type="http://schemas.openxmlformats.org/officeDocument/2006/relationships/image" Target="../media/image61.png"/></Relationships>
</file>

<file path=ppt/slides/_rels/slide5.xml.rels><?xml version="1.0" encoding="UTF-8" standalone="yes"?>
<Relationships xmlns="http://schemas.openxmlformats.org/package/2006/relationships"><Relationship Id="rId8" Type="http://schemas.openxmlformats.org/officeDocument/2006/relationships/image" Target="../media/image65.png"/><Relationship Id="rId3" Type="http://schemas.openxmlformats.org/officeDocument/2006/relationships/image" Target="../media/image1.png"/><Relationship Id="rId7" Type="http://schemas.openxmlformats.org/officeDocument/2006/relationships/image" Target="../media/image64.pn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59.png"/><Relationship Id="rId5" Type="http://schemas.openxmlformats.org/officeDocument/2006/relationships/image" Target="../media/image54.png"/><Relationship Id="rId10" Type="http://schemas.openxmlformats.org/officeDocument/2006/relationships/image" Target="../media/image63.png"/><Relationship Id="rId4" Type="http://schemas.openxmlformats.org/officeDocument/2006/relationships/slide" Target="slide1.xml"/><Relationship Id="rId9" Type="http://schemas.openxmlformats.org/officeDocument/2006/relationships/slide" Target="slide7.xml"/></Relationships>
</file>

<file path=ppt/slides/_rels/slide6.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1.png"/><Relationship Id="rId7" Type="http://schemas.openxmlformats.org/officeDocument/2006/relationships/image" Target="../media/image63.pn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slide" Target="slide7.xml"/><Relationship Id="rId5" Type="http://schemas.openxmlformats.org/officeDocument/2006/relationships/image" Target="../media/image54.png"/><Relationship Id="rId4" Type="http://schemas.openxmlformats.org/officeDocument/2006/relationships/slide" Target="slide1.xml"/><Relationship Id="rId9" Type="http://schemas.openxmlformats.org/officeDocument/2006/relationships/image" Target="../media/image67.jpeg"/></Relationships>
</file>

<file path=ppt/slides/_rels/slide7.xml.rels><?xml version="1.0" encoding="UTF-8" standalone="yes"?>
<Relationships xmlns="http://schemas.openxmlformats.org/package/2006/relationships"><Relationship Id="rId8" Type="http://schemas.openxmlformats.org/officeDocument/2006/relationships/image" Target="../media/image63.png"/><Relationship Id="rId3" Type="http://schemas.openxmlformats.org/officeDocument/2006/relationships/image" Target="../media/image1.png"/><Relationship Id="rId7" Type="http://schemas.openxmlformats.org/officeDocument/2006/relationships/slide" Target="slide8.xml"/><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68.png"/><Relationship Id="rId11" Type="http://schemas.openxmlformats.org/officeDocument/2006/relationships/image" Target="../media/image54.png"/><Relationship Id="rId5" Type="http://schemas.openxmlformats.org/officeDocument/2006/relationships/slide" Target="slide2.xml"/><Relationship Id="rId10" Type="http://schemas.openxmlformats.org/officeDocument/2006/relationships/slide" Target="slide3.xml"/><Relationship Id="rId4" Type="http://schemas.openxmlformats.org/officeDocument/2006/relationships/slide" Target="slide1.xml"/><Relationship Id="rId9" Type="http://schemas.openxmlformats.org/officeDocument/2006/relationships/image" Target="../media/image69.png"/></Relationships>
</file>

<file path=ppt/slides/_rels/slide8.xml.rels><?xml version="1.0" encoding="UTF-8" standalone="yes"?>
<Relationships xmlns="http://schemas.openxmlformats.org/package/2006/relationships"><Relationship Id="rId8" Type="http://schemas.openxmlformats.org/officeDocument/2006/relationships/slide" Target="slide3.xml"/><Relationship Id="rId3" Type="http://schemas.openxmlformats.org/officeDocument/2006/relationships/image" Target="../media/image1.png"/><Relationship Id="rId7" Type="http://schemas.openxmlformats.org/officeDocument/2006/relationships/image" Target="../media/image70.pn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image" Target="../media/image63.png"/><Relationship Id="rId5" Type="http://schemas.openxmlformats.org/officeDocument/2006/relationships/slide" Target="slide2.xml"/><Relationship Id="rId10" Type="http://schemas.openxmlformats.org/officeDocument/2006/relationships/image" Target="../media/image71.png"/><Relationship Id="rId4" Type="http://schemas.openxmlformats.org/officeDocument/2006/relationships/slide" Target="slide1.xml"/><Relationship Id="rId9" Type="http://schemas.openxmlformats.org/officeDocument/2006/relationships/image" Target="../media/image54.png"/></Relationships>
</file>

<file path=ppt/slides/_rels/slide9.xml.rels><?xml version="1.0" encoding="UTF-8" standalone="yes"?>
<Relationships xmlns="http://schemas.openxmlformats.org/package/2006/relationships"><Relationship Id="rId8" Type="http://schemas.openxmlformats.org/officeDocument/2006/relationships/slide" Target="slide3.xml"/><Relationship Id="rId3" Type="http://schemas.openxmlformats.org/officeDocument/2006/relationships/image" Target="../media/image1.png"/><Relationship Id="rId7" Type="http://schemas.openxmlformats.org/officeDocument/2006/relationships/image" Target="../media/image63.pn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slide" Target="slide10.xml"/><Relationship Id="rId11" Type="http://schemas.openxmlformats.org/officeDocument/2006/relationships/image" Target="../media/image73.png"/><Relationship Id="rId5" Type="http://schemas.openxmlformats.org/officeDocument/2006/relationships/slide" Target="slide2.xml"/><Relationship Id="rId10" Type="http://schemas.openxmlformats.org/officeDocument/2006/relationships/image" Target="../media/image72.png"/><Relationship Id="rId4" Type="http://schemas.openxmlformats.org/officeDocument/2006/relationships/slide" Target="slide1.xml"/><Relationship Id="rId9" Type="http://schemas.openxmlformats.org/officeDocument/2006/relationships/image" Target="../media/image54.png"/></Relationships>
</file>

<file path=ppt/slides/_rels/slide10.xml.rels><?xml version="1.0" encoding="UTF-8" standalone="yes"?>
<Relationships xmlns="http://schemas.openxmlformats.org/package/2006/relationships"><Relationship Id="rId8" Type="http://schemas.openxmlformats.org/officeDocument/2006/relationships/image" Target="../media/image54.png"/><Relationship Id="rId3" Type="http://schemas.openxmlformats.org/officeDocument/2006/relationships/image" Target="../media/image1.png"/><Relationship Id="rId7" Type="http://schemas.openxmlformats.org/officeDocument/2006/relationships/slide" Target="slide3.xml"/><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63.png"/><Relationship Id="rId5" Type="http://schemas.openxmlformats.org/officeDocument/2006/relationships/slide" Target="slide2.xml"/><Relationship Id="rId10" Type="http://schemas.openxmlformats.org/officeDocument/2006/relationships/image" Target="../media/image75.png"/><Relationship Id="rId4" Type="http://schemas.openxmlformats.org/officeDocument/2006/relationships/slide" Target="slide1.xml"/><Relationship Id="rId9" Type="http://schemas.openxmlformats.org/officeDocument/2006/relationships/image" Target="../media/image7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3355" y="189143"/>
            <a:ext cx="3686175" cy="1114425"/>
          </a:xfrm>
          <a:prstGeom prst="rect">
            <a:avLst/>
          </a:prstGeom>
        </p:spPr>
      </p:pic>
      <p:pic>
        <p:nvPicPr>
          <p:cNvPr id="9" name="Picture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060441" y="189143"/>
            <a:ext cx="868322" cy="511690"/>
          </a:xfrm>
          <a:prstGeom prst="rect">
            <a:avLst/>
          </a:prstGeom>
        </p:spPr>
      </p:pic>
      <p:sp>
        <p:nvSpPr>
          <p:cNvPr id="11" name="TextBox 10"/>
          <p:cNvSpPr txBox="1"/>
          <p:nvPr/>
        </p:nvSpPr>
        <p:spPr>
          <a:xfrm>
            <a:off x="173355" y="3118827"/>
            <a:ext cx="2469122" cy="369332"/>
          </a:xfrm>
          <a:prstGeom prst="rect">
            <a:avLst/>
          </a:prstGeom>
          <a:noFill/>
        </p:spPr>
        <p:txBody>
          <a:bodyPr wrap="square" rtlCol="0">
            <a:spAutoFit/>
          </a:bodyPr>
          <a:lstStyle/>
          <a:p>
            <a:r>
              <a:rPr lang="en-GB" b="1" dirty="0"/>
              <a:t>Top Picks for You</a:t>
            </a:r>
          </a:p>
        </p:txBody>
      </p:sp>
      <p:sp>
        <p:nvSpPr>
          <p:cNvPr id="12" name="TextBox 11"/>
          <p:cNvSpPr txBox="1"/>
          <p:nvPr/>
        </p:nvSpPr>
        <p:spPr>
          <a:xfrm>
            <a:off x="290945" y="1303568"/>
            <a:ext cx="2438832" cy="369332"/>
          </a:xfrm>
          <a:prstGeom prst="rect">
            <a:avLst/>
          </a:prstGeom>
          <a:noFill/>
        </p:spPr>
        <p:txBody>
          <a:bodyPr wrap="square" rtlCol="0">
            <a:spAutoFit/>
          </a:bodyPr>
          <a:lstStyle/>
          <a:p>
            <a:r>
              <a:rPr lang="en-GB" b="1" dirty="0"/>
              <a:t>Trending Now</a:t>
            </a:r>
          </a:p>
        </p:txBody>
      </p:sp>
      <p:pic>
        <p:nvPicPr>
          <p:cNvPr id="15" name="Picture 1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90945" y="1771146"/>
            <a:ext cx="862612" cy="1227095"/>
          </a:xfrm>
          <a:prstGeom prst="rect">
            <a:avLst/>
          </a:prstGeom>
        </p:spPr>
      </p:pic>
      <p:pic>
        <p:nvPicPr>
          <p:cNvPr id="17" name="Picture 16"/>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265595" y="1745568"/>
            <a:ext cx="849281" cy="1269811"/>
          </a:xfrm>
          <a:prstGeom prst="rect">
            <a:avLst/>
          </a:prstGeom>
        </p:spPr>
      </p:pic>
      <p:pic>
        <p:nvPicPr>
          <p:cNvPr id="18" name="Picture 17"/>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15678" y="3550027"/>
            <a:ext cx="823043" cy="1310608"/>
          </a:xfrm>
          <a:prstGeom prst="rect">
            <a:avLst/>
          </a:prstGeom>
        </p:spPr>
      </p:pic>
      <p:pic>
        <p:nvPicPr>
          <p:cNvPr id="19" name="Picture 18"/>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265594" y="3578555"/>
            <a:ext cx="849281" cy="1303972"/>
          </a:xfrm>
          <a:prstGeom prst="rect">
            <a:avLst/>
          </a:prstGeom>
        </p:spPr>
      </p:pic>
      <p:pic>
        <p:nvPicPr>
          <p:cNvPr id="20" name="Picture 19"/>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4262530" y="1716747"/>
            <a:ext cx="864454" cy="1315129"/>
          </a:xfrm>
          <a:prstGeom prst="rect">
            <a:avLst/>
          </a:prstGeom>
        </p:spPr>
      </p:pic>
      <p:pic>
        <p:nvPicPr>
          <p:cNvPr id="21" name="Picture 20"/>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5275492" y="3564040"/>
            <a:ext cx="892552" cy="1349646"/>
          </a:xfrm>
          <a:prstGeom prst="rect">
            <a:avLst/>
          </a:prstGeom>
        </p:spPr>
      </p:pic>
      <p:pic>
        <p:nvPicPr>
          <p:cNvPr id="22" name="Picture 21"/>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1280160" y="1716355"/>
            <a:ext cx="850562" cy="1304544"/>
          </a:xfrm>
          <a:prstGeom prst="rect">
            <a:avLst/>
          </a:prstGeom>
        </p:spPr>
      </p:pic>
      <p:sp>
        <p:nvSpPr>
          <p:cNvPr id="16" name="TextBox 15"/>
          <p:cNvSpPr txBox="1"/>
          <p:nvPr/>
        </p:nvSpPr>
        <p:spPr>
          <a:xfrm>
            <a:off x="173355" y="4934086"/>
            <a:ext cx="2377440" cy="369332"/>
          </a:xfrm>
          <a:prstGeom prst="rect">
            <a:avLst/>
          </a:prstGeom>
          <a:noFill/>
        </p:spPr>
        <p:txBody>
          <a:bodyPr wrap="square" rtlCol="0">
            <a:spAutoFit/>
          </a:bodyPr>
          <a:lstStyle/>
          <a:p>
            <a:r>
              <a:rPr lang="en-GB" b="1" dirty="0"/>
              <a:t>New Releases</a:t>
            </a:r>
          </a:p>
        </p:txBody>
      </p:sp>
      <p:pic>
        <p:nvPicPr>
          <p:cNvPr id="24" name="Picture 23"/>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277552" y="3576096"/>
            <a:ext cx="855780" cy="1313951"/>
          </a:xfrm>
          <a:prstGeom prst="rect">
            <a:avLst/>
          </a:prstGeom>
        </p:spPr>
      </p:pic>
      <p:pic>
        <p:nvPicPr>
          <p:cNvPr id="25" name="Picture 24"/>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2285820" y="1729484"/>
            <a:ext cx="832121" cy="1269811"/>
          </a:xfrm>
          <a:prstGeom prst="rect">
            <a:avLst/>
          </a:prstGeom>
        </p:spPr>
      </p:pic>
      <p:pic>
        <p:nvPicPr>
          <p:cNvPr id="26" name="Picture 25"/>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2270983" y="3550027"/>
            <a:ext cx="888912" cy="1354505"/>
          </a:xfrm>
          <a:prstGeom prst="rect">
            <a:avLst/>
          </a:prstGeom>
        </p:spPr>
      </p:pic>
      <p:pic>
        <p:nvPicPr>
          <p:cNvPr id="27" name="Picture 26"/>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5301117" y="1716355"/>
            <a:ext cx="856879" cy="1311604"/>
          </a:xfrm>
          <a:prstGeom prst="rect">
            <a:avLst/>
          </a:prstGeom>
        </p:spPr>
      </p:pic>
      <p:pic>
        <p:nvPicPr>
          <p:cNvPr id="28" name="Picture 27"/>
          <p:cNvPicPr>
            <a:picLocks noChangeAspect="1"/>
          </p:cNvPicPr>
          <p:nvPr/>
        </p:nvPicPr>
        <p:blipFill>
          <a:blip r:embed="rId16" cstate="print">
            <a:extLst>
              <a:ext uri="{28A0092B-C50C-407E-A947-70E740481C1C}">
                <a14:useLocalDpi xmlns:a14="http://schemas.microsoft.com/office/drawing/2010/main" val="0"/>
              </a:ext>
            </a:extLst>
          </a:blip>
          <a:stretch>
            <a:fillRect/>
          </a:stretch>
        </p:blipFill>
        <p:spPr>
          <a:xfrm>
            <a:off x="6313226" y="1739943"/>
            <a:ext cx="838252" cy="1272084"/>
          </a:xfrm>
          <a:prstGeom prst="rect">
            <a:avLst/>
          </a:prstGeom>
        </p:spPr>
      </p:pic>
      <p:pic>
        <p:nvPicPr>
          <p:cNvPr id="2" name="Picture 1"/>
          <p:cNvPicPr>
            <a:picLocks noChangeAspect="1"/>
          </p:cNvPicPr>
          <p:nvPr/>
        </p:nvPicPr>
        <p:blipFill>
          <a:blip r:embed="rId17" cstate="print">
            <a:extLst>
              <a:ext uri="{28A0092B-C50C-407E-A947-70E740481C1C}">
                <a14:useLocalDpi xmlns:a14="http://schemas.microsoft.com/office/drawing/2010/main" val="0"/>
              </a:ext>
            </a:extLst>
          </a:blip>
          <a:stretch>
            <a:fillRect/>
          </a:stretch>
        </p:blipFill>
        <p:spPr>
          <a:xfrm>
            <a:off x="4250029" y="3567697"/>
            <a:ext cx="876955" cy="1342332"/>
          </a:xfrm>
          <a:prstGeom prst="rect">
            <a:avLst/>
          </a:prstGeom>
        </p:spPr>
      </p:pic>
      <p:pic>
        <p:nvPicPr>
          <p:cNvPr id="4" name="Picture 3"/>
          <p:cNvPicPr>
            <a:picLocks noChangeAspect="1"/>
          </p:cNvPicPr>
          <p:nvPr/>
        </p:nvPicPr>
        <p:blipFill rotWithShape="1">
          <a:blip r:embed="rId18"/>
          <a:srcRect b="17519"/>
          <a:stretch/>
        </p:blipFill>
        <p:spPr>
          <a:xfrm>
            <a:off x="9708959" y="247211"/>
            <a:ext cx="622235" cy="410584"/>
          </a:xfrm>
          <a:prstGeom prst="rect">
            <a:avLst/>
          </a:prstGeom>
        </p:spPr>
      </p:pic>
      <p:sp>
        <p:nvSpPr>
          <p:cNvPr id="29" name="TextBox 28"/>
          <p:cNvSpPr txBox="1"/>
          <p:nvPr/>
        </p:nvSpPr>
        <p:spPr>
          <a:xfrm>
            <a:off x="10091650" y="234859"/>
            <a:ext cx="849033" cy="369332"/>
          </a:xfrm>
          <a:prstGeom prst="rect">
            <a:avLst/>
          </a:prstGeom>
          <a:noFill/>
        </p:spPr>
        <p:txBody>
          <a:bodyPr wrap="square" rtlCol="0">
            <a:spAutoFit/>
          </a:bodyPr>
          <a:lstStyle/>
          <a:p>
            <a:pPr algn="r"/>
            <a:r>
              <a:rPr lang="en-GB" b="1" dirty="0"/>
              <a:t>Search</a:t>
            </a:r>
          </a:p>
        </p:txBody>
      </p:sp>
      <p:pic>
        <p:nvPicPr>
          <p:cNvPr id="7" name="Picture 6"/>
          <p:cNvPicPr>
            <a:picLocks noChangeAspect="1"/>
          </p:cNvPicPr>
          <p:nvPr/>
        </p:nvPicPr>
        <p:blipFill>
          <a:blip r:embed="rId19">
            <a:extLst>
              <a:ext uri="{BEBA8EAE-BF5A-486C-A8C5-ECC9F3942E4B}">
                <a14:imgProps xmlns:a14="http://schemas.microsoft.com/office/drawing/2010/main">
                  <a14:imgLayer r:embed="rId20">
                    <a14:imgEffect>
                      <a14:brightnessContrast bright="20000" contrast="40000"/>
                    </a14:imgEffect>
                  </a14:imgLayer>
                </a14:imgProps>
              </a:ext>
            </a:extLst>
          </a:blip>
          <a:stretch>
            <a:fillRect/>
          </a:stretch>
        </p:blipFill>
        <p:spPr>
          <a:xfrm>
            <a:off x="3979288" y="277275"/>
            <a:ext cx="1270674" cy="423558"/>
          </a:xfrm>
          <a:prstGeom prst="rect">
            <a:avLst/>
          </a:prstGeom>
        </p:spPr>
      </p:pic>
      <p:pic>
        <p:nvPicPr>
          <p:cNvPr id="10" name="Picture 9"/>
          <p:cNvPicPr>
            <a:picLocks noChangeAspect="1"/>
          </p:cNvPicPr>
          <p:nvPr/>
        </p:nvPicPr>
        <p:blipFill rotWithShape="1">
          <a:blip r:embed="rId21" cstate="print">
            <a:extLst>
              <a:ext uri="{28A0092B-C50C-407E-A947-70E740481C1C}">
                <a14:useLocalDpi xmlns:a14="http://schemas.microsoft.com/office/drawing/2010/main" val="0"/>
              </a:ext>
            </a:extLst>
          </a:blip>
          <a:srcRect l="82906"/>
          <a:stretch/>
        </p:blipFill>
        <p:spPr>
          <a:xfrm>
            <a:off x="-8313" y="1727127"/>
            <a:ext cx="146770" cy="1318249"/>
          </a:xfrm>
          <a:prstGeom prst="rect">
            <a:avLst/>
          </a:prstGeom>
        </p:spPr>
      </p:pic>
      <p:pic>
        <p:nvPicPr>
          <p:cNvPr id="13" name="Picture 12"/>
          <p:cNvPicPr>
            <a:picLocks noChangeAspect="1"/>
          </p:cNvPicPr>
          <p:nvPr/>
        </p:nvPicPr>
        <p:blipFill>
          <a:blip r:embed="rId22" cstate="print">
            <a:extLst>
              <a:ext uri="{28A0092B-C50C-407E-A947-70E740481C1C}">
                <a14:useLocalDpi xmlns:a14="http://schemas.microsoft.com/office/drawing/2010/main" val="0"/>
              </a:ext>
            </a:extLst>
          </a:blip>
          <a:stretch>
            <a:fillRect/>
          </a:stretch>
        </p:blipFill>
        <p:spPr>
          <a:xfrm>
            <a:off x="6313226" y="3567773"/>
            <a:ext cx="874621" cy="1330597"/>
          </a:xfrm>
          <a:prstGeom prst="rect">
            <a:avLst/>
          </a:prstGeom>
        </p:spPr>
      </p:pic>
      <p:pic>
        <p:nvPicPr>
          <p:cNvPr id="30" name="Picture 29"/>
          <p:cNvPicPr>
            <a:picLocks noChangeAspect="1"/>
          </p:cNvPicPr>
          <p:nvPr/>
        </p:nvPicPr>
        <p:blipFill rotWithShape="1">
          <a:blip r:embed="rId23" cstate="print">
            <a:extLst>
              <a:ext uri="{28A0092B-C50C-407E-A947-70E740481C1C}">
                <a14:useLocalDpi xmlns:a14="http://schemas.microsoft.com/office/drawing/2010/main" val="0"/>
              </a:ext>
            </a:extLst>
          </a:blip>
          <a:srcRect l="82932"/>
          <a:stretch/>
        </p:blipFill>
        <p:spPr>
          <a:xfrm>
            <a:off x="-8313" y="3550027"/>
            <a:ext cx="147984" cy="1310608"/>
          </a:xfrm>
          <a:prstGeom prst="rect">
            <a:avLst/>
          </a:prstGeom>
        </p:spPr>
      </p:pic>
      <p:pic>
        <p:nvPicPr>
          <p:cNvPr id="31" name="Picture 30"/>
          <p:cNvPicPr>
            <a:picLocks noChangeAspect="1"/>
          </p:cNvPicPr>
          <p:nvPr/>
        </p:nvPicPr>
        <p:blipFill>
          <a:blip r:embed="rId24" cstate="print">
            <a:extLst>
              <a:ext uri="{28A0092B-C50C-407E-A947-70E740481C1C}">
                <a14:useLocalDpi xmlns:a14="http://schemas.microsoft.com/office/drawing/2010/main" val="0"/>
              </a:ext>
            </a:extLst>
          </a:blip>
          <a:stretch>
            <a:fillRect/>
          </a:stretch>
        </p:blipFill>
        <p:spPr>
          <a:xfrm>
            <a:off x="292567" y="5376869"/>
            <a:ext cx="841036" cy="1349444"/>
          </a:xfrm>
          <a:prstGeom prst="rect">
            <a:avLst/>
          </a:prstGeom>
        </p:spPr>
      </p:pic>
      <p:pic>
        <p:nvPicPr>
          <p:cNvPr id="33" name="Picture 32"/>
          <p:cNvPicPr>
            <a:picLocks noChangeAspect="1"/>
          </p:cNvPicPr>
          <p:nvPr/>
        </p:nvPicPr>
        <p:blipFill>
          <a:blip r:embed="rId25" cstate="print">
            <a:extLst>
              <a:ext uri="{28A0092B-C50C-407E-A947-70E740481C1C}">
                <a14:useLocalDpi xmlns:a14="http://schemas.microsoft.com/office/drawing/2010/main" val="0"/>
              </a:ext>
            </a:extLst>
          </a:blip>
          <a:stretch>
            <a:fillRect/>
          </a:stretch>
        </p:blipFill>
        <p:spPr>
          <a:xfrm>
            <a:off x="1278550" y="5376869"/>
            <a:ext cx="896647" cy="1372476"/>
          </a:xfrm>
          <a:prstGeom prst="rect">
            <a:avLst/>
          </a:prstGeom>
        </p:spPr>
      </p:pic>
      <p:pic>
        <p:nvPicPr>
          <p:cNvPr id="34" name="Picture 33"/>
          <p:cNvPicPr>
            <a:picLocks noChangeAspect="1"/>
          </p:cNvPicPr>
          <p:nvPr/>
        </p:nvPicPr>
        <p:blipFill>
          <a:blip r:embed="rId26" cstate="print">
            <a:extLst>
              <a:ext uri="{BEBA8EAE-BF5A-486C-A8C5-ECC9F3942E4B}">
                <a14:imgProps xmlns:a14="http://schemas.microsoft.com/office/drawing/2010/main">
                  <a14:imgLayer r:embed="rId27">
                    <a14:imgEffect>
                      <a14:brightnessContrast contrast="20000"/>
                    </a14:imgEffect>
                  </a14:imgLayer>
                </a14:imgProps>
              </a:ext>
              <a:ext uri="{28A0092B-C50C-407E-A947-70E740481C1C}">
                <a14:useLocalDpi xmlns:a14="http://schemas.microsoft.com/office/drawing/2010/main" val="0"/>
              </a:ext>
            </a:extLst>
          </a:blip>
          <a:stretch>
            <a:fillRect/>
          </a:stretch>
        </p:blipFill>
        <p:spPr>
          <a:xfrm>
            <a:off x="2285820" y="5376869"/>
            <a:ext cx="899629" cy="1349444"/>
          </a:xfrm>
          <a:prstGeom prst="rect">
            <a:avLst/>
          </a:prstGeom>
        </p:spPr>
      </p:pic>
      <p:pic>
        <p:nvPicPr>
          <p:cNvPr id="35" name="Picture 34"/>
          <p:cNvPicPr>
            <a:picLocks noChangeAspect="1"/>
          </p:cNvPicPr>
          <p:nvPr/>
        </p:nvPicPr>
        <p:blipFill>
          <a:blip r:embed="rId28">
            <a:extLst>
              <a:ext uri="{28A0092B-C50C-407E-A947-70E740481C1C}">
                <a14:useLocalDpi xmlns:a14="http://schemas.microsoft.com/office/drawing/2010/main" val="0"/>
              </a:ext>
            </a:extLst>
          </a:blip>
          <a:stretch>
            <a:fillRect/>
          </a:stretch>
        </p:blipFill>
        <p:spPr>
          <a:xfrm>
            <a:off x="3296063" y="5376869"/>
            <a:ext cx="893998" cy="1372476"/>
          </a:xfrm>
          <a:prstGeom prst="rect">
            <a:avLst/>
          </a:prstGeom>
        </p:spPr>
      </p:pic>
      <p:pic>
        <p:nvPicPr>
          <p:cNvPr id="36" name="Picture 35"/>
          <p:cNvPicPr>
            <a:picLocks noChangeAspect="1"/>
          </p:cNvPicPr>
          <p:nvPr/>
        </p:nvPicPr>
        <p:blipFill>
          <a:blip r:embed="rId29">
            <a:extLst>
              <a:ext uri="{28A0092B-C50C-407E-A947-70E740481C1C}">
                <a14:useLocalDpi xmlns:a14="http://schemas.microsoft.com/office/drawing/2010/main" val="0"/>
              </a:ext>
            </a:extLst>
          </a:blip>
          <a:stretch>
            <a:fillRect/>
          </a:stretch>
        </p:blipFill>
        <p:spPr>
          <a:xfrm>
            <a:off x="4326822" y="5376869"/>
            <a:ext cx="893998" cy="1372476"/>
          </a:xfrm>
          <a:prstGeom prst="rect">
            <a:avLst/>
          </a:prstGeom>
        </p:spPr>
      </p:pic>
      <p:pic>
        <p:nvPicPr>
          <p:cNvPr id="37" name="Picture 36"/>
          <p:cNvPicPr>
            <a:picLocks noChangeAspect="1"/>
          </p:cNvPicPr>
          <p:nvPr/>
        </p:nvPicPr>
        <p:blipFill>
          <a:blip r:embed="rId30">
            <a:extLst>
              <a:ext uri="{28A0092B-C50C-407E-A947-70E740481C1C}">
                <a14:useLocalDpi xmlns:a14="http://schemas.microsoft.com/office/drawing/2010/main" val="0"/>
              </a:ext>
            </a:extLst>
          </a:blip>
          <a:stretch>
            <a:fillRect/>
          </a:stretch>
        </p:blipFill>
        <p:spPr>
          <a:xfrm>
            <a:off x="5356591" y="5389975"/>
            <a:ext cx="895978" cy="1346264"/>
          </a:xfrm>
          <a:prstGeom prst="rect">
            <a:avLst/>
          </a:prstGeom>
        </p:spPr>
      </p:pic>
      <p:pic>
        <p:nvPicPr>
          <p:cNvPr id="38" name="Picture 37"/>
          <p:cNvPicPr>
            <a:picLocks noChangeAspect="1"/>
          </p:cNvPicPr>
          <p:nvPr/>
        </p:nvPicPr>
        <p:blipFill>
          <a:blip r:embed="rId31" cstate="print">
            <a:extLst>
              <a:ext uri="{28A0092B-C50C-407E-A947-70E740481C1C}">
                <a14:useLocalDpi xmlns:a14="http://schemas.microsoft.com/office/drawing/2010/main" val="0"/>
              </a:ext>
            </a:extLst>
          </a:blip>
          <a:stretch>
            <a:fillRect/>
          </a:stretch>
        </p:blipFill>
        <p:spPr>
          <a:xfrm>
            <a:off x="6379228" y="5389975"/>
            <a:ext cx="906846" cy="1327224"/>
          </a:xfrm>
          <a:prstGeom prst="rect">
            <a:avLst/>
          </a:prstGeom>
        </p:spPr>
      </p:pic>
      <p:pic>
        <p:nvPicPr>
          <p:cNvPr id="39" name="Picture 38"/>
          <p:cNvPicPr>
            <a:picLocks noChangeAspect="1"/>
          </p:cNvPicPr>
          <p:nvPr/>
        </p:nvPicPr>
        <p:blipFill>
          <a:blip r:embed="rId32" cstate="print">
            <a:extLst>
              <a:ext uri="{BEBA8EAE-BF5A-486C-A8C5-ECC9F3942E4B}">
                <a14:imgProps xmlns:a14="http://schemas.microsoft.com/office/drawing/2010/main">
                  <a14:imgLayer r:embed="rId33">
                    <a14:imgEffect>
                      <a14:brightnessContrast contrast="20000"/>
                    </a14:imgEffect>
                  </a14:imgLayer>
                </a14:imgProps>
              </a:ext>
              <a:ext uri="{28A0092B-C50C-407E-A947-70E740481C1C}">
                <a14:useLocalDpi xmlns:a14="http://schemas.microsoft.com/office/drawing/2010/main" val="0"/>
              </a:ext>
            </a:extLst>
          </a:blip>
          <a:stretch>
            <a:fillRect/>
          </a:stretch>
        </p:blipFill>
        <p:spPr>
          <a:xfrm>
            <a:off x="7390255" y="5376868"/>
            <a:ext cx="906846" cy="1382343"/>
          </a:xfrm>
          <a:prstGeom prst="rect">
            <a:avLst/>
          </a:prstGeom>
        </p:spPr>
      </p:pic>
      <p:pic>
        <p:nvPicPr>
          <p:cNvPr id="40" name="Picture 39"/>
          <p:cNvPicPr>
            <a:picLocks noChangeAspect="1"/>
          </p:cNvPicPr>
          <p:nvPr/>
        </p:nvPicPr>
        <p:blipFill>
          <a:blip r:embed="rId34">
            <a:extLst>
              <a:ext uri="{28A0092B-C50C-407E-A947-70E740481C1C}">
                <a14:useLocalDpi xmlns:a14="http://schemas.microsoft.com/office/drawing/2010/main" val="0"/>
              </a:ext>
            </a:extLst>
          </a:blip>
          <a:stretch>
            <a:fillRect/>
          </a:stretch>
        </p:blipFill>
        <p:spPr>
          <a:xfrm>
            <a:off x="8423722" y="5418879"/>
            <a:ext cx="902420" cy="1298320"/>
          </a:xfrm>
          <a:prstGeom prst="rect">
            <a:avLst/>
          </a:prstGeom>
        </p:spPr>
      </p:pic>
      <p:pic>
        <p:nvPicPr>
          <p:cNvPr id="41" name="Picture 40"/>
          <p:cNvPicPr>
            <a:picLocks noChangeAspect="1"/>
          </p:cNvPicPr>
          <p:nvPr/>
        </p:nvPicPr>
        <p:blipFill>
          <a:blip r:embed="rId35">
            <a:extLst>
              <a:ext uri="{28A0092B-C50C-407E-A947-70E740481C1C}">
                <a14:useLocalDpi xmlns:a14="http://schemas.microsoft.com/office/drawing/2010/main" val="0"/>
              </a:ext>
            </a:extLst>
          </a:blip>
          <a:stretch>
            <a:fillRect/>
          </a:stretch>
        </p:blipFill>
        <p:spPr>
          <a:xfrm>
            <a:off x="9452763" y="5433434"/>
            <a:ext cx="902420" cy="1269210"/>
          </a:xfrm>
          <a:prstGeom prst="rect">
            <a:avLst/>
          </a:prstGeom>
        </p:spPr>
      </p:pic>
      <p:pic>
        <p:nvPicPr>
          <p:cNvPr id="42" name="Picture 41"/>
          <p:cNvPicPr>
            <a:picLocks noChangeAspect="1"/>
          </p:cNvPicPr>
          <p:nvPr/>
        </p:nvPicPr>
        <p:blipFill>
          <a:blip r:embed="rId36">
            <a:extLst>
              <a:ext uri="{28A0092B-C50C-407E-A947-70E740481C1C}">
                <a14:useLocalDpi xmlns:a14="http://schemas.microsoft.com/office/drawing/2010/main" val="0"/>
              </a:ext>
            </a:extLst>
          </a:blip>
          <a:stretch>
            <a:fillRect/>
          </a:stretch>
        </p:blipFill>
        <p:spPr>
          <a:xfrm>
            <a:off x="10483517" y="5418879"/>
            <a:ext cx="906939" cy="1225305"/>
          </a:xfrm>
          <a:prstGeom prst="rect">
            <a:avLst/>
          </a:prstGeom>
        </p:spPr>
      </p:pic>
      <p:pic>
        <p:nvPicPr>
          <p:cNvPr id="45" name="Picture 44"/>
          <p:cNvPicPr>
            <a:picLocks noChangeAspect="1"/>
          </p:cNvPicPr>
          <p:nvPr/>
        </p:nvPicPr>
        <p:blipFill rotWithShape="1">
          <a:blip r:embed="rId37" cstate="print">
            <a:extLst>
              <a:ext uri="{28A0092B-C50C-407E-A947-70E740481C1C}">
                <a14:useLocalDpi xmlns:a14="http://schemas.microsoft.com/office/drawing/2010/main" val="0"/>
              </a:ext>
            </a:extLst>
          </a:blip>
          <a:srcRect l="81982"/>
          <a:stretch/>
        </p:blipFill>
        <p:spPr>
          <a:xfrm>
            <a:off x="-8313" y="5366614"/>
            <a:ext cx="159938" cy="1359700"/>
          </a:xfrm>
          <a:prstGeom prst="rect">
            <a:avLst/>
          </a:prstGeom>
        </p:spPr>
      </p:pic>
      <p:pic>
        <p:nvPicPr>
          <p:cNvPr id="46" name="Picture 45"/>
          <p:cNvPicPr>
            <a:picLocks noChangeAspect="1"/>
          </p:cNvPicPr>
          <p:nvPr/>
        </p:nvPicPr>
        <p:blipFill>
          <a:blip r:embed="rId38" cstate="print">
            <a:extLst>
              <a:ext uri="{28A0092B-C50C-407E-A947-70E740481C1C}">
                <a14:useLocalDpi xmlns:a14="http://schemas.microsoft.com/office/drawing/2010/main" val="0"/>
              </a:ext>
            </a:extLst>
          </a:blip>
          <a:stretch>
            <a:fillRect/>
          </a:stretch>
        </p:blipFill>
        <p:spPr>
          <a:xfrm>
            <a:off x="7254431" y="1726141"/>
            <a:ext cx="874557" cy="1338662"/>
          </a:xfrm>
          <a:prstGeom prst="rect">
            <a:avLst/>
          </a:prstGeom>
        </p:spPr>
      </p:pic>
      <p:pic>
        <p:nvPicPr>
          <p:cNvPr id="48" name="Picture 47"/>
          <p:cNvPicPr>
            <a:picLocks noChangeAspect="1"/>
          </p:cNvPicPr>
          <p:nvPr/>
        </p:nvPicPr>
        <p:blipFill>
          <a:blip r:embed="rId39">
            <a:extLst>
              <a:ext uri="{28A0092B-C50C-407E-A947-70E740481C1C}">
                <a14:useLocalDpi xmlns:a14="http://schemas.microsoft.com/office/drawing/2010/main" val="0"/>
              </a:ext>
            </a:extLst>
          </a:blip>
          <a:stretch>
            <a:fillRect/>
          </a:stretch>
        </p:blipFill>
        <p:spPr>
          <a:xfrm>
            <a:off x="7350982" y="3596163"/>
            <a:ext cx="834720" cy="1273817"/>
          </a:xfrm>
          <a:prstGeom prst="rect">
            <a:avLst/>
          </a:prstGeom>
        </p:spPr>
      </p:pic>
      <p:pic>
        <p:nvPicPr>
          <p:cNvPr id="50" name="Picture 49"/>
          <p:cNvPicPr>
            <a:picLocks noChangeAspect="1"/>
          </p:cNvPicPr>
          <p:nvPr/>
        </p:nvPicPr>
        <p:blipFill>
          <a:blip r:embed="rId40" cstate="print">
            <a:extLst>
              <a:ext uri="{28A0092B-C50C-407E-A947-70E740481C1C}">
                <a14:useLocalDpi xmlns:a14="http://schemas.microsoft.com/office/drawing/2010/main" val="0"/>
              </a:ext>
            </a:extLst>
          </a:blip>
          <a:stretch>
            <a:fillRect/>
          </a:stretch>
        </p:blipFill>
        <p:spPr>
          <a:xfrm>
            <a:off x="8356811" y="3556550"/>
            <a:ext cx="865906" cy="1354505"/>
          </a:xfrm>
          <a:prstGeom prst="rect">
            <a:avLst/>
          </a:prstGeom>
        </p:spPr>
      </p:pic>
      <p:pic>
        <p:nvPicPr>
          <p:cNvPr id="54" name="Picture 53"/>
          <p:cNvPicPr>
            <a:picLocks noChangeAspect="1"/>
          </p:cNvPicPr>
          <p:nvPr/>
        </p:nvPicPr>
        <p:blipFill>
          <a:blip r:embed="rId41" cstate="print">
            <a:extLst>
              <a:ext uri="{28A0092B-C50C-407E-A947-70E740481C1C}">
                <a14:useLocalDpi xmlns:a14="http://schemas.microsoft.com/office/drawing/2010/main" val="0"/>
              </a:ext>
            </a:extLst>
          </a:blip>
          <a:stretch>
            <a:fillRect/>
          </a:stretch>
        </p:blipFill>
        <p:spPr>
          <a:xfrm>
            <a:off x="10233915" y="1709730"/>
            <a:ext cx="871379" cy="1333797"/>
          </a:xfrm>
          <a:prstGeom prst="rect">
            <a:avLst/>
          </a:prstGeom>
        </p:spPr>
      </p:pic>
      <p:pic>
        <p:nvPicPr>
          <p:cNvPr id="55" name="Picture 54"/>
          <p:cNvPicPr>
            <a:picLocks noChangeAspect="1"/>
          </p:cNvPicPr>
          <p:nvPr/>
        </p:nvPicPr>
        <p:blipFill>
          <a:blip r:embed="rId42" cstate="print">
            <a:extLst>
              <a:ext uri="{28A0092B-C50C-407E-A947-70E740481C1C}">
                <a14:useLocalDpi xmlns:a14="http://schemas.microsoft.com/office/drawing/2010/main" val="0"/>
              </a:ext>
            </a:extLst>
          </a:blip>
          <a:stretch>
            <a:fillRect/>
          </a:stretch>
        </p:blipFill>
        <p:spPr>
          <a:xfrm>
            <a:off x="9359308" y="3556550"/>
            <a:ext cx="882686" cy="1354505"/>
          </a:xfrm>
          <a:prstGeom prst="rect">
            <a:avLst/>
          </a:prstGeom>
        </p:spPr>
      </p:pic>
      <p:pic>
        <p:nvPicPr>
          <p:cNvPr id="56" name="Picture 55"/>
          <p:cNvPicPr>
            <a:picLocks noChangeAspect="1"/>
          </p:cNvPicPr>
          <p:nvPr/>
        </p:nvPicPr>
        <p:blipFill>
          <a:blip r:embed="rId43" cstate="print">
            <a:extLst>
              <a:ext uri="{28A0092B-C50C-407E-A947-70E740481C1C}">
                <a14:useLocalDpi xmlns:a14="http://schemas.microsoft.com/office/drawing/2010/main" val="0"/>
              </a:ext>
            </a:extLst>
          </a:blip>
          <a:stretch>
            <a:fillRect/>
          </a:stretch>
        </p:blipFill>
        <p:spPr>
          <a:xfrm>
            <a:off x="11256174" y="1745569"/>
            <a:ext cx="860607" cy="1321364"/>
          </a:xfrm>
          <a:prstGeom prst="rect">
            <a:avLst/>
          </a:prstGeom>
        </p:spPr>
      </p:pic>
      <p:pic>
        <p:nvPicPr>
          <p:cNvPr id="57" name="Picture 56"/>
          <p:cNvPicPr>
            <a:picLocks noChangeAspect="1"/>
          </p:cNvPicPr>
          <p:nvPr/>
        </p:nvPicPr>
        <p:blipFill>
          <a:blip r:embed="rId44">
            <a:extLst>
              <a:ext uri="{28A0092B-C50C-407E-A947-70E740481C1C}">
                <a14:useLocalDpi xmlns:a14="http://schemas.microsoft.com/office/drawing/2010/main" val="0"/>
              </a:ext>
            </a:extLst>
          </a:blip>
          <a:stretch>
            <a:fillRect/>
          </a:stretch>
        </p:blipFill>
        <p:spPr>
          <a:xfrm>
            <a:off x="12315375" y="1712461"/>
            <a:ext cx="932377" cy="1341867"/>
          </a:xfrm>
          <a:prstGeom prst="rect">
            <a:avLst/>
          </a:prstGeom>
        </p:spPr>
      </p:pic>
      <p:pic>
        <p:nvPicPr>
          <p:cNvPr id="58" name="Picture 57"/>
          <p:cNvPicPr>
            <a:picLocks noChangeAspect="1"/>
          </p:cNvPicPr>
          <p:nvPr/>
        </p:nvPicPr>
        <p:blipFill>
          <a:blip r:embed="rId45" cstate="print">
            <a:extLst>
              <a:ext uri="{28A0092B-C50C-407E-A947-70E740481C1C}">
                <a14:useLocalDpi xmlns:a14="http://schemas.microsoft.com/office/drawing/2010/main" val="0"/>
              </a:ext>
            </a:extLst>
          </a:blip>
          <a:stretch>
            <a:fillRect/>
          </a:stretch>
        </p:blipFill>
        <p:spPr>
          <a:xfrm>
            <a:off x="13369829" y="1729600"/>
            <a:ext cx="908504" cy="1280631"/>
          </a:xfrm>
          <a:prstGeom prst="rect">
            <a:avLst/>
          </a:prstGeom>
        </p:spPr>
      </p:pic>
      <p:pic>
        <p:nvPicPr>
          <p:cNvPr id="59" name="Picture 58"/>
          <p:cNvPicPr>
            <a:picLocks noChangeAspect="1"/>
          </p:cNvPicPr>
          <p:nvPr/>
        </p:nvPicPr>
        <p:blipFill>
          <a:blip r:embed="rId46">
            <a:extLst>
              <a:ext uri="{28A0092B-C50C-407E-A947-70E740481C1C}">
                <a14:useLocalDpi xmlns:a14="http://schemas.microsoft.com/office/drawing/2010/main" val="0"/>
              </a:ext>
            </a:extLst>
          </a:blip>
          <a:stretch>
            <a:fillRect/>
          </a:stretch>
        </p:blipFill>
        <p:spPr>
          <a:xfrm>
            <a:off x="14447426" y="1726940"/>
            <a:ext cx="908504" cy="1285950"/>
          </a:xfrm>
          <a:prstGeom prst="rect">
            <a:avLst/>
          </a:prstGeom>
        </p:spPr>
      </p:pic>
      <p:pic>
        <p:nvPicPr>
          <p:cNvPr id="60" name="Picture 59"/>
          <p:cNvPicPr>
            <a:picLocks noChangeAspect="1"/>
          </p:cNvPicPr>
          <p:nvPr/>
        </p:nvPicPr>
        <p:blipFill>
          <a:blip r:embed="rId47">
            <a:extLst>
              <a:ext uri="{28A0092B-C50C-407E-A947-70E740481C1C}">
                <a14:useLocalDpi xmlns:a14="http://schemas.microsoft.com/office/drawing/2010/main" val="0"/>
              </a:ext>
            </a:extLst>
          </a:blip>
          <a:stretch>
            <a:fillRect/>
          </a:stretch>
        </p:blipFill>
        <p:spPr>
          <a:xfrm>
            <a:off x="8185702" y="1699858"/>
            <a:ext cx="877737" cy="1375978"/>
          </a:xfrm>
          <a:prstGeom prst="rect">
            <a:avLst/>
          </a:prstGeom>
        </p:spPr>
      </p:pic>
      <p:pic>
        <p:nvPicPr>
          <p:cNvPr id="61" name="Picture 60"/>
          <p:cNvPicPr>
            <a:picLocks noChangeAspect="1"/>
          </p:cNvPicPr>
          <p:nvPr/>
        </p:nvPicPr>
        <p:blipFill>
          <a:blip r:embed="rId48">
            <a:extLst>
              <a:ext uri="{28A0092B-C50C-407E-A947-70E740481C1C}">
                <a14:useLocalDpi xmlns:a14="http://schemas.microsoft.com/office/drawing/2010/main" val="0"/>
              </a:ext>
            </a:extLst>
          </a:blip>
          <a:stretch>
            <a:fillRect/>
          </a:stretch>
        </p:blipFill>
        <p:spPr>
          <a:xfrm>
            <a:off x="9181476" y="1699857"/>
            <a:ext cx="902591" cy="1375979"/>
          </a:xfrm>
          <a:prstGeom prst="rect">
            <a:avLst/>
          </a:prstGeom>
        </p:spPr>
      </p:pic>
      <p:pic>
        <p:nvPicPr>
          <p:cNvPr id="67" name="Picture 66"/>
          <p:cNvPicPr>
            <a:picLocks noChangeAspect="1"/>
          </p:cNvPicPr>
          <p:nvPr/>
        </p:nvPicPr>
        <p:blipFill>
          <a:blip r:embed="rId49" cstate="print">
            <a:extLst>
              <a:ext uri="{28A0092B-C50C-407E-A947-70E740481C1C}">
                <a14:useLocalDpi xmlns:a14="http://schemas.microsoft.com/office/drawing/2010/main" val="0"/>
              </a:ext>
            </a:extLst>
          </a:blip>
          <a:stretch>
            <a:fillRect/>
          </a:stretch>
        </p:blipFill>
        <p:spPr>
          <a:xfrm>
            <a:off x="11423980" y="3569967"/>
            <a:ext cx="877519" cy="1364119"/>
          </a:xfrm>
          <a:prstGeom prst="rect">
            <a:avLst/>
          </a:prstGeom>
        </p:spPr>
      </p:pic>
      <p:pic>
        <p:nvPicPr>
          <p:cNvPr id="73" name="Picture 72"/>
          <p:cNvPicPr>
            <a:picLocks noChangeAspect="1"/>
          </p:cNvPicPr>
          <p:nvPr/>
        </p:nvPicPr>
        <p:blipFill>
          <a:blip r:embed="rId50" cstate="print">
            <a:extLst>
              <a:ext uri="{28A0092B-C50C-407E-A947-70E740481C1C}">
                <a14:useLocalDpi xmlns:a14="http://schemas.microsoft.com/office/drawing/2010/main" val="0"/>
              </a:ext>
            </a:extLst>
          </a:blip>
          <a:stretch>
            <a:fillRect/>
          </a:stretch>
        </p:blipFill>
        <p:spPr>
          <a:xfrm>
            <a:off x="10381749" y="3591898"/>
            <a:ext cx="874616" cy="1334658"/>
          </a:xfrm>
          <a:prstGeom prst="rect">
            <a:avLst/>
          </a:prstGeom>
        </p:spPr>
      </p:pic>
      <p:pic>
        <p:nvPicPr>
          <p:cNvPr id="74" name="Picture 73"/>
          <p:cNvPicPr>
            <a:picLocks noChangeAspect="1"/>
          </p:cNvPicPr>
          <p:nvPr/>
        </p:nvPicPr>
        <p:blipFill>
          <a:blip r:embed="rId51" cstate="print">
            <a:extLst>
              <a:ext uri="{28A0092B-C50C-407E-A947-70E740481C1C}">
                <a14:useLocalDpi xmlns:a14="http://schemas.microsoft.com/office/drawing/2010/main" val="0"/>
              </a:ext>
            </a:extLst>
          </a:blip>
          <a:stretch>
            <a:fillRect/>
          </a:stretch>
        </p:blipFill>
        <p:spPr>
          <a:xfrm>
            <a:off x="12466203" y="3588255"/>
            <a:ext cx="867293" cy="1327543"/>
          </a:xfrm>
          <a:prstGeom prst="rect">
            <a:avLst/>
          </a:prstGeom>
        </p:spPr>
      </p:pic>
      <p:pic>
        <p:nvPicPr>
          <p:cNvPr id="75" name="Picture 74"/>
          <p:cNvPicPr>
            <a:picLocks noChangeAspect="1"/>
          </p:cNvPicPr>
          <p:nvPr/>
        </p:nvPicPr>
        <p:blipFill>
          <a:blip r:embed="rId52">
            <a:extLst>
              <a:ext uri="{28A0092B-C50C-407E-A947-70E740481C1C}">
                <a14:useLocalDpi xmlns:a14="http://schemas.microsoft.com/office/drawing/2010/main" val="0"/>
              </a:ext>
            </a:extLst>
          </a:blip>
          <a:stretch>
            <a:fillRect/>
          </a:stretch>
        </p:blipFill>
        <p:spPr>
          <a:xfrm>
            <a:off x="13467038" y="3584369"/>
            <a:ext cx="884456" cy="1349717"/>
          </a:xfrm>
          <a:prstGeom prst="rect">
            <a:avLst/>
          </a:prstGeom>
        </p:spPr>
      </p:pic>
      <p:pic>
        <p:nvPicPr>
          <p:cNvPr id="76" name="Picture 75"/>
          <p:cNvPicPr>
            <a:picLocks noChangeAspect="1"/>
          </p:cNvPicPr>
          <p:nvPr/>
        </p:nvPicPr>
        <p:blipFill>
          <a:blip r:embed="rId53" cstate="print">
            <a:extLst>
              <a:ext uri="{28A0092B-C50C-407E-A947-70E740481C1C}">
                <a14:useLocalDpi xmlns:a14="http://schemas.microsoft.com/office/drawing/2010/main" val="0"/>
              </a:ext>
            </a:extLst>
          </a:blip>
          <a:stretch>
            <a:fillRect/>
          </a:stretch>
        </p:blipFill>
        <p:spPr>
          <a:xfrm>
            <a:off x="14481841" y="3577880"/>
            <a:ext cx="880847" cy="1348291"/>
          </a:xfrm>
          <a:prstGeom prst="rect">
            <a:avLst/>
          </a:prstGeom>
        </p:spPr>
      </p:pic>
      <p:pic>
        <p:nvPicPr>
          <p:cNvPr id="77" name="Picture 76"/>
          <p:cNvPicPr>
            <a:picLocks noChangeAspect="1"/>
          </p:cNvPicPr>
          <p:nvPr/>
        </p:nvPicPr>
        <p:blipFill>
          <a:blip r:embed="rId54">
            <a:extLst>
              <a:ext uri="{28A0092B-C50C-407E-A947-70E740481C1C}">
                <a14:useLocalDpi xmlns:a14="http://schemas.microsoft.com/office/drawing/2010/main" val="0"/>
              </a:ext>
            </a:extLst>
          </a:blip>
          <a:stretch>
            <a:fillRect/>
          </a:stretch>
        </p:blipFill>
        <p:spPr>
          <a:xfrm>
            <a:off x="11561774" y="5389975"/>
            <a:ext cx="851651" cy="1298320"/>
          </a:xfrm>
          <a:prstGeom prst="rect">
            <a:avLst/>
          </a:prstGeom>
        </p:spPr>
      </p:pic>
      <p:pic>
        <p:nvPicPr>
          <p:cNvPr id="78" name="Picture 77"/>
          <p:cNvPicPr>
            <a:picLocks noChangeAspect="1"/>
          </p:cNvPicPr>
          <p:nvPr/>
        </p:nvPicPr>
        <p:blipFill>
          <a:blip r:embed="rId55" cstate="print">
            <a:extLst>
              <a:ext uri="{28A0092B-C50C-407E-A947-70E740481C1C}">
                <a14:useLocalDpi xmlns:a14="http://schemas.microsoft.com/office/drawing/2010/main" val="0"/>
              </a:ext>
            </a:extLst>
          </a:blip>
          <a:stretch>
            <a:fillRect/>
          </a:stretch>
        </p:blipFill>
        <p:spPr>
          <a:xfrm>
            <a:off x="12558607" y="5385511"/>
            <a:ext cx="915526" cy="1339728"/>
          </a:xfrm>
          <a:prstGeom prst="rect">
            <a:avLst/>
          </a:prstGeom>
        </p:spPr>
      </p:pic>
      <p:pic>
        <p:nvPicPr>
          <p:cNvPr id="79" name="Picture 78"/>
          <p:cNvPicPr>
            <a:picLocks noChangeAspect="1"/>
          </p:cNvPicPr>
          <p:nvPr/>
        </p:nvPicPr>
        <p:blipFill>
          <a:blip r:embed="rId56" cstate="print">
            <a:extLst>
              <a:ext uri="{28A0092B-C50C-407E-A947-70E740481C1C}">
                <a14:useLocalDpi xmlns:a14="http://schemas.microsoft.com/office/drawing/2010/main" val="0"/>
              </a:ext>
            </a:extLst>
          </a:blip>
          <a:stretch>
            <a:fillRect/>
          </a:stretch>
        </p:blipFill>
        <p:spPr>
          <a:xfrm>
            <a:off x="13619315" y="5409437"/>
            <a:ext cx="908061" cy="1292959"/>
          </a:xfrm>
          <a:prstGeom prst="rect">
            <a:avLst/>
          </a:prstGeom>
        </p:spPr>
      </p:pic>
      <p:pic>
        <p:nvPicPr>
          <p:cNvPr id="80" name="Picture 79"/>
          <p:cNvPicPr>
            <a:picLocks noChangeAspect="1"/>
          </p:cNvPicPr>
          <p:nvPr/>
        </p:nvPicPr>
        <p:blipFill>
          <a:blip r:embed="rId57" cstate="print">
            <a:extLst>
              <a:ext uri="{28A0092B-C50C-407E-A947-70E740481C1C}">
                <a14:useLocalDpi xmlns:a14="http://schemas.microsoft.com/office/drawing/2010/main" val="0"/>
              </a:ext>
            </a:extLst>
          </a:blip>
          <a:stretch>
            <a:fillRect/>
          </a:stretch>
        </p:blipFill>
        <p:spPr>
          <a:xfrm>
            <a:off x="14660859" y="5500759"/>
            <a:ext cx="920681" cy="1106587"/>
          </a:xfrm>
          <a:prstGeom prst="rect">
            <a:avLst/>
          </a:prstGeom>
        </p:spPr>
      </p:pic>
      <p:pic>
        <p:nvPicPr>
          <p:cNvPr id="49" name="Picture 48">
            <a:extLst>
              <a:ext uri="{FF2B5EF4-FFF2-40B4-BE49-F238E27FC236}">
                <a16:creationId xmlns:a16="http://schemas.microsoft.com/office/drawing/2014/main" id="{DBB326DC-2510-42C0-A072-C23659E4F65D}"/>
              </a:ext>
            </a:extLst>
          </p:cNvPr>
          <p:cNvPicPr>
            <a:picLocks noChangeAspect="1"/>
          </p:cNvPicPr>
          <p:nvPr/>
        </p:nvPicPr>
        <p:blipFill>
          <a:blip r:embed="rId58"/>
          <a:stretch>
            <a:fillRect/>
          </a:stretch>
        </p:blipFill>
        <p:spPr>
          <a:xfrm>
            <a:off x="10950368" y="85151"/>
            <a:ext cx="1143607" cy="1143607"/>
          </a:xfrm>
          <a:prstGeom prst="rect">
            <a:avLst/>
          </a:prstGeom>
        </p:spPr>
      </p:pic>
    </p:spTree>
    <p:extLst>
      <p:ext uri="{BB962C8B-B14F-4D97-AF65-F5344CB8AC3E}">
        <p14:creationId xmlns:p14="http://schemas.microsoft.com/office/powerpoint/2010/main" val="57169654"/>
      </p:ext>
    </p:extLst>
  </p:cSld>
  <p:clrMapOvr>
    <a:masterClrMapping/>
  </p:clrMapOvr>
  <mc:AlternateContent xmlns:mc="http://schemas.openxmlformats.org/markup-compatibility/2006" xmlns:p14="http://schemas.microsoft.com/office/powerpoint/2010/main">
    <mc:Choice Requires="p14">
      <p:transition spd="slow" p14:dur="1300" advTm="15000">
        <p14:pan dir="r"/>
      </p:transition>
    </mc:Choice>
    <mc:Fallback xmlns="">
      <p:transition spd="slow" advTm="15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5" presetClass="path" presetSubtype="0" accel="50000" decel="50000" fill="hold" nodeType="clickEffect">
                                  <p:stCondLst>
                                    <p:cond delay="0"/>
                                  </p:stCondLst>
                                  <p:childTnLst>
                                    <p:animMotion origin="layout" path="M 0 0 L -0.25 0 E" pathEditMode="relative" ptsTypes="">
                                      <p:cBhvr>
                                        <p:cTn id="6" dur="2000" fill="hold"/>
                                        <p:tgtEl>
                                          <p:spTgt spid="15"/>
                                        </p:tgtEl>
                                        <p:attrNameLst>
                                          <p:attrName>ppt_x</p:attrName>
                                          <p:attrName>ppt_y</p:attrName>
                                        </p:attrNameLst>
                                      </p:cBhvr>
                                    </p:animMotion>
                                  </p:childTnLst>
                                </p:cTn>
                              </p:par>
                              <p:par>
                                <p:cTn id="7" presetID="35" presetClass="path" presetSubtype="0" accel="50000" decel="50000" fill="hold" nodeType="withEffect">
                                  <p:stCondLst>
                                    <p:cond delay="0"/>
                                  </p:stCondLst>
                                  <p:childTnLst>
                                    <p:animMotion origin="layout" path="M 0 0 L -0.25 0 E" pathEditMode="relative" ptsTypes="">
                                      <p:cBhvr>
                                        <p:cTn id="8" dur="2000" fill="hold"/>
                                        <p:tgtEl>
                                          <p:spTgt spid="17"/>
                                        </p:tgtEl>
                                        <p:attrNameLst>
                                          <p:attrName>ppt_x</p:attrName>
                                          <p:attrName>ppt_y</p:attrName>
                                        </p:attrNameLst>
                                      </p:cBhvr>
                                    </p:animMotion>
                                  </p:childTnLst>
                                </p:cTn>
                              </p:par>
                              <p:par>
                                <p:cTn id="9" presetID="35" presetClass="path" presetSubtype="0" accel="50000" decel="50000" fill="hold" nodeType="withEffect">
                                  <p:stCondLst>
                                    <p:cond delay="0"/>
                                  </p:stCondLst>
                                  <p:childTnLst>
                                    <p:animMotion origin="layout" path="M 0 0 L -0.25 0 E" pathEditMode="relative" ptsTypes="">
                                      <p:cBhvr>
                                        <p:cTn id="10" dur="2000" fill="hold"/>
                                        <p:tgtEl>
                                          <p:spTgt spid="20"/>
                                        </p:tgtEl>
                                        <p:attrNameLst>
                                          <p:attrName>ppt_x</p:attrName>
                                          <p:attrName>ppt_y</p:attrName>
                                        </p:attrNameLst>
                                      </p:cBhvr>
                                    </p:animMotion>
                                  </p:childTnLst>
                                </p:cTn>
                              </p:par>
                              <p:par>
                                <p:cTn id="11" presetID="35" presetClass="path" presetSubtype="0" accel="50000" decel="50000" fill="hold" nodeType="withEffect">
                                  <p:stCondLst>
                                    <p:cond delay="0"/>
                                  </p:stCondLst>
                                  <p:childTnLst>
                                    <p:animMotion origin="layout" path="M 0 0 L -0.25 0 E" pathEditMode="relative" ptsTypes="">
                                      <p:cBhvr>
                                        <p:cTn id="12" dur="2000" fill="hold"/>
                                        <p:tgtEl>
                                          <p:spTgt spid="22"/>
                                        </p:tgtEl>
                                        <p:attrNameLst>
                                          <p:attrName>ppt_x</p:attrName>
                                          <p:attrName>ppt_y</p:attrName>
                                        </p:attrNameLst>
                                      </p:cBhvr>
                                    </p:animMotion>
                                  </p:childTnLst>
                                </p:cTn>
                              </p:par>
                              <p:par>
                                <p:cTn id="13" presetID="35" presetClass="path" presetSubtype="0" accel="50000" decel="50000" fill="hold" nodeType="withEffect">
                                  <p:stCondLst>
                                    <p:cond delay="0"/>
                                  </p:stCondLst>
                                  <p:childTnLst>
                                    <p:animMotion origin="layout" path="M 0 0 L -0.25 0 E" pathEditMode="relative" ptsTypes="">
                                      <p:cBhvr>
                                        <p:cTn id="14" dur="2000" fill="hold"/>
                                        <p:tgtEl>
                                          <p:spTgt spid="25"/>
                                        </p:tgtEl>
                                        <p:attrNameLst>
                                          <p:attrName>ppt_x</p:attrName>
                                          <p:attrName>ppt_y</p:attrName>
                                        </p:attrNameLst>
                                      </p:cBhvr>
                                    </p:animMotion>
                                  </p:childTnLst>
                                </p:cTn>
                              </p:par>
                              <p:par>
                                <p:cTn id="15" presetID="35" presetClass="path" presetSubtype="0" accel="50000" decel="50000" fill="hold" nodeType="withEffect">
                                  <p:stCondLst>
                                    <p:cond delay="0"/>
                                  </p:stCondLst>
                                  <p:childTnLst>
                                    <p:animMotion origin="layout" path="M 0 0 L -0.25 0 E" pathEditMode="relative" ptsTypes="">
                                      <p:cBhvr>
                                        <p:cTn id="16" dur="2000" fill="hold"/>
                                        <p:tgtEl>
                                          <p:spTgt spid="27"/>
                                        </p:tgtEl>
                                        <p:attrNameLst>
                                          <p:attrName>ppt_x</p:attrName>
                                          <p:attrName>ppt_y</p:attrName>
                                        </p:attrNameLst>
                                      </p:cBhvr>
                                    </p:animMotion>
                                  </p:childTnLst>
                                </p:cTn>
                              </p:par>
                              <p:par>
                                <p:cTn id="17" presetID="35" presetClass="path" presetSubtype="0" accel="50000" decel="50000" fill="hold" nodeType="withEffect">
                                  <p:stCondLst>
                                    <p:cond delay="0"/>
                                  </p:stCondLst>
                                  <p:childTnLst>
                                    <p:animMotion origin="layout" path="M 0 0 L -0.25 0 E" pathEditMode="relative" ptsTypes="">
                                      <p:cBhvr>
                                        <p:cTn id="18" dur="2000" fill="hold"/>
                                        <p:tgtEl>
                                          <p:spTgt spid="28"/>
                                        </p:tgtEl>
                                        <p:attrNameLst>
                                          <p:attrName>ppt_x</p:attrName>
                                          <p:attrName>ppt_y</p:attrName>
                                        </p:attrNameLst>
                                      </p:cBhvr>
                                    </p:animMotion>
                                  </p:childTnLst>
                                </p:cTn>
                              </p:par>
                              <p:par>
                                <p:cTn id="19" presetID="35" presetClass="path" presetSubtype="0" accel="50000" decel="50000" fill="hold" nodeType="withEffect">
                                  <p:stCondLst>
                                    <p:cond delay="0"/>
                                  </p:stCondLst>
                                  <p:childTnLst>
                                    <p:animMotion origin="layout" path="M 0 0 L -0.25 0 E" pathEditMode="relative" ptsTypes="">
                                      <p:cBhvr>
                                        <p:cTn id="20" dur="2000" fill="hold"/>
                                        <p:tgtEl>
                                          <p:spTgt spid="10"/>
                                        </p:tgtEl>
                                        <p:attrNameLst>
                                          <p:attrName>ppt_x</p:attrName>
                                          <p:attrName>ppt_y</p:attrName>
                                        </p:attrNameLst>
                                      </p:cBhvr>
                                    </p:animMotion>
                                  </p:childTnLst>
                                </p:cTn>
                              </p:par>
                              <p:par>
                                <p:cTn id="21" presetID="35" presetClass="path" presetSubtype="0" accel="50000" decel="50000" fill="hold" nodeType="withEffect">
                                  <p:stCondLst>
                                    <p:cond delay="0"/>
                                  </p:stCondLst>
                                  <p:childTnLst>
                                    <p:animMotion origin="layout" path="M 0 0 L -0.25 0 E" pathEditMode="relative" ptsTypes="">
                                      <p:cBhvr>
                                        <p:cTn id="22" dur="2000" fill="hold"/>
                                        <p:tgtEl>
                                          <p:spTgt spid="46"/>
                                        </p:tgtEl>
                                        <p:attrNameLst>
                                          <p:attrName>ppt_x</p:attrName>
                                          <p:attrName>ppt_y</p:attrName>
                                        </p:attrNameLst>
                                      </p:cBhvr>
                                    </p:animMotion>
                                  </p:childTnLst>
                                </p:cTn>
                              </p:par>
                              <p:par>
                                <p:cTn id="23" presetID="35" presetClass="path" presetSubtype="0" accel="50000" decel="50000" fill="hold" nodeType="withEffect">
                                  <p:stCondLst>
                                    <p:cond delay="0"/>
                                  </p:stCondLst>
                                  <p:childTnLst>
                                    <p:animMotion origin="layout" path="M 0 0 L -0.25 0 E" pathEditMode="relative" ptsTypes="">
                                      <p:cBhvr>
                                        <p:cTn id="24" dur="2000" fill="hold"/>
                                        <p:tgtEl>
                                          <p:spTgt spid="54"/>
                                        </p:tgtEl>
                                        <p:attrNameLst>
                                          <p:attrName>ppt_x</p:attrName>
                                          <p:attrName>ppt_y</p:attrName>
                                        </p:attrNameLst>
                                      </p:cBhvr>
                                    </p:animMotion>
                                  </p:childTnLst>
                                </p:cTn>
                              </p:par>
                              <p:par>
                                <p:cTn id="25" presetID="35" presetClass="path" presetSubtype="0" accel="50000" decel="50000" fill="hold" nodeType="withEffect">
                                  <p:stCondLst>
                                    <p:cond delay="0"/>
                                  </p:stCondLst>
                                  <p:childTnLst>
                                    <p:animMotion origin="layout" path="M 0 0 L -0.25 0 E" pathEditMode="relative" ptsTypes="">
                                      <p:cBhvr>
                                        <p:cTn id="26" dur="2000" fill="hold"/>
                                        <p:tgtEl>
                                          <p:spTgt spid="56"/>
                                        </p:tgtEl>
                                        <p:attrNameLst>
                                          <p:attrName>ppt_x</p:attrName>
                                          <p:attrName>ppt_y</p:attrName>
                                        </p:attrNameLst>
                                      </p:cBhvr>
                                    </p:animMotion>
                                  </p:childTnLst>
                                </p:cTn>
                              </p:par>
                              <p:par>
                                <p:cTn id="27" presetID="35" presetClass="path" presetSubtype="0" accel="50000" decel="50000" fill="hold" nodeType="withEffect">
                                  <p:stCondLst>
                                    <p:cond delay="0"/>
                                  </p:stCondLst>
                                  <p:childTnLst>
                                    <p:animMotion origin="layout" path="M 0 0 L -0.25 0 E" pathEditMode="relative" ptsTypes="">
                                      <p:cBhvr>
                                        <p:cTn id="28" dur="2000" fill="hold"/>
                                        <p:tgtEl>
                                          <p:spTgt spid="57"/>
                                        </p:tgtEl>
                                        <p:attrNameLst>
                                          <p:attrName>ppt_x</p:attrName>
                                          <p:attrName>ppt_y</p:attrName>
                                        </p:attrNameLst>
                                      </p:cBhvr>
                                    </p:animMotion>
                                  </p:childTnLst>
                                </p:cTn>
                              </p:par>
                              <p:par>
                                <p:cTn id="29" presetID="35" presetClass="path" presetSubtype="0" accel="50000" decel="50000" fill="hold" nodeType="withEffect">
                                  <p:stCondLst>
                                    <p:cond delay="0"/>
                                  </p:stCondLst>
                                  <p:childTnLst>
                                    <p:animMotion origin="layout" path="M 0 0 L -0.25 0 E" pathEditMode="relative" ptsTypes="">
                                      <p:cBhvr>
                                        <p:cTn id="30" dur="2000" fill="hold"/>
                                        <p:tgtEl>
                                          <p:spTgt spid="58"/>
                                        </p:tgtEl>
                                        <p:attrNameLst>
                                          <p:attrName>ppt_x</p:attrName>
                                          <p:attrName>ppt_y</p:attrName>
                                        </p:attrNameLst>
                                      </p:cBhvr>
                                    </p:animMotion>
                                  </p:childTnLst>
                                </p:cTn>
                              </p:par>
                              <p:par>
                                <p:cTn id="31" presetID="35" presetClass="path" presetSubtype="0" accel="50000" decel="50000" fill="hold" nodeType="withEffect">
                                  <p:stCondLst>
                                    <p:cond delay="0"/>
                                  </p:stCondLst>
                                  <p:childTnLst>
                                    <p:animMotion origin="layout" path="M 0 0 L -0.25 0 E" pathEditMode="relative" ptsTypes="">
                                      <p:cBhvr>
                                        <p:cTn id="32" dur="2000" fill="hold"/>
                                        <p:tgtEl>
                                          <p:spTgt spid="59"/>
                                        </p:tgtEl>
                                        <p:attrNameLst>
                                          <p:attrName>ppt_x</p:attrName>
                                          <p:attrName>ppt_y</p:attrName>
                                        </p:attrNameLst>
                                      </p:cBhvr>
                                    </p:animMotion>
                                  </p:childTnLst>
                                </p:cTn>
                              </p:par>
                              <p:par>
                                <p:cTn id="33" presetID="35" presetClass="path" presetSubtype="0" accel="50000" decel="50000" fill="hold" nodeType="withEffect">
                                  <p:stCondLst>
                                    <p:cond delay="0"/>
                                  </p:stCondLst>
                                  <p:childTnLst>
                                    <p:animMotion origin="layout" path="M 0 0 L -0.25 0 E" pathEditMode="relative" ptsTypes="">
                                      <p:cBhvr>
                                        <p:cTn id="34" dur="2000" fill="hold"/>
                                        <p:tgtEl>
                                          <p:spTgt spid="60"/>
                                        </p:tgtEl>
                                        <p:attrNameLst>
                                          <p:attrName>ppt_x</p:attrName>
                                          <p:attrName>ppt_y</p:attrName>
                                        </p:attrNameLst>
                                      </p:cBhvr>
                                    </p:animMotion>
                                  </p:childTnLst>
                                </p:cTn>
                              </p:par>
                              <p:par>
                                <p:cTn id="35" presetID="35" presetClass="path" presetSubtype="0" accel="50000" decel="50000" fill="hold" nodeType="withEffect">
                                  <p:stCondLst>
                                    <p:cond delay="0"/>
                                  </p:stCondLst>
                                  <p:childTnLst>
                                    <p:animMotion origin="layout" path="M 0 0 L -0.25 0 E" pathEditMode="relative" ptsTypes="">
                                      <p:cBhvr>
                                        <p:cTn id="36" dur="2000" fill="hold"/>
                                        <p:tgtEl>
                                          <p:spTgt spid="61"/>
                                        </p:tgtEl>
                                        <p:attrNameLst>
                                          <p:attrName>ppt_x</p:attrName>
                                          <p:attrName>ppt_y</p:attrName>
                                        </p:attrNameLst>
                                      </p:cBhvr>
                                    </p:animMotion>
                                  </p:childTnLst>
                                </p:cTn>
                              </p:par>
                            </p:childTnLst>
                          </p:cTn>
                        </p:par>
                      </p:childTnLst>
                    </p:cTn>
                  </p:par>
                  <p:par>
                    <p:cTn id="37" fill="hold">
                      <p:stCondLst>
                        <p:cond delay="indefinite"/>
                      </p:stCondLst>
                      <p:childTnLst>
                        <p:par>
                          <p:cTn id="38" fill="hold">
                            <p:stCondLst>
                              <p:cond delay="0"/>
                            </p:stCondLst>
                            <p:childTnLst>
                              <p:par>
                                <p:cTn id="39" presetID="35" presetClass="path" presetSubtype="0" accel="50000" decel="50000" fill="hold" nodeType="clickEffect">
                                  <p:stCondLst>
                                    <p:cond delay="0"/>
                                  </p:stCondLst>
                                  <p:childTnLst>
                                    <p:animMotion origin="layout" path="M 0 0 L -0.25 0 E" pathEditMode="relative" ptsTypes="">
                                      <p:cBhvr>
                                        <p:cTn id="40" dur="2000" fill="hold"/>
                                        <p:tgtEl>
                                          <p:spTgt spid="18"/>
                                        </p:tgtEl>
                                        <p:attrNameLst>
                                          <p:attrName>ppt_x</p:attrName>
                                          <p:attrName>ppt_y</p:attrName>
                                        </p:attrNameLst>
                                      </p:cBhvr>
                                    </p:animMotion>
                                  </p:childTnLst>
                                </p:cTn>
                              </p:par>
                              <p:par>
                                <p:cTn id="41" presetID="35" presetClass="path" presetSubtype="0" accel="50000" decel="50000" fill="hold" nodeType="withEffect">
                                  <p:stCondLst>
                                    <p:cond delay="0"/>
                                  </p:stCondLst>
                                  <p:childTnLst>
                                    <p:animMotion origin="layout" path="M 0 0 L -0.25 0 E" pathEditMode="relative" ptsTypes="">
                                      <p:cBhvr>
                                        <p:cTn id="42" dur="2000" fill="hold"/>
                                        <p:tgtEl>
                                          <p:spTgt spid="19"/>
                                        </p:tgtEl>
                                        <p:attrNameLst>
                                          <p:attrName>ppt_x</p:attrName>
                                          <p:attrName>ppt_y</p:attrName>
                                        </p:attrNameLst>
                                      </p:cBhvr>
                                    </p:animMotion>
                                  </p:childTnLst>
                                </p:cTn>
                              </p:par>
                              <p:par>
                                <p:cTn id="43" presetID="35" presetClass="path" presetSubtype="0" accel="50000" decel="50000" fill="hold" nodeType="withEffect">
                                  <p:stCondLst>
                                    <p:cond delay="0"/>
                                  </p:stCondLst>
                                  <p:childTnLst>
                                    <p:animMotion origin="layout" path="M 0 0 L -0.25 0 E" pathEditMode="relative" ptsTypes="">
                                      <p:cBhvr>
                                        <p:cTn id="44" dur="2000" fill="hold"/>
                                        <p:tgtEl>
                                          <p:spTgt spid="21"/>
                                        </p:tgtEl>
                                        <p:attrNameLst>
                                          <p:attrName>ppt_x</p:attrName>
                                          <p:attrName>ppt_y</p:attrName>
                                        </p:attrNameLst>
                                      </p:cBhvr>
                                    </p:animMotion>
                                  </p:childTnLst>
                                </p:cTn>
                              </p:par>
                              <p:par>
                                <p:cTn id="45" presetID="35" presetClass="path" presetSubtype="0" accel="50000" decel="50000" fill="hold" nodeType="withEffect">
                                  <p:stCondLst>
                                    <p:cond delay="0"/>
                                  </p:stCondLst>
                                  <p:childTnLst>
                                    <p:animMotion origin="layout" path="M 0 0 L -0.25 0 E" pathEditMode="relative" ptsTypes="">
                                      <p:cBhvr>
                                        <p:cTn id="46" dur="2000" fill="hold"/>
                                        <p:tgtEl>
                                          <p:spTgt spid="24"/>
                                        </p:tgtEl>
                                        <p:attrNameLst>
                                          <p:attrName>ppt_x</p:attrName>
                                          <p:attrName>ppt_y</p:attrName>
                                        </p:attrNameLst>
                                      </p:cBhvr>
                                    </p:animMotion>
                                  </p:childTnLst>
                                </p:cTn>
                              </p:par>
                              <p:par>
                                <p:cTn id="47" presetID="35" presetClass="path" presetSubtype="0" accel="50000" decel="50000" fill="hold" nodeType="withEffect">
                                  <p:stCondLst>
                                    <p:cond delay="0"/>
                                  </p:stCondLst>
                                  <p:childTnLst>
                                    <p:animMotion origin="layout" path="M 0 0 L -0.25 0 E" pathEditMode="relative" ptsTypes="">
                                      <p:cBhvr>
                                        <p:cTn id="48" dur="2000" fill="hold"/>
                                        <p:tgtEl>
                                          <p:spTgt spid="26"/>
                                        </p:tgtEl>
                                        <p:attrNameLst>
                                          <p:attrName>ppt_x</p:attrName>
                                          <p:attrName>ppt_y</p:attrName>
                                        </p:attrNameLst>
                                      </p:cBhvr>
                                    </p:animMotion>
                                  </p:childTnLst>
                                </p:cTn>
                              </p:par>
                              <p:par>
                                <p:cTn id="49" presetID="35" presetClass="path" presetSubtype="0" accel="50000" decel="50000" fill="hold" nodeType="withEffect">
                                  <p:stCondLst>
                                    <p:cond delay="0"/>
                                  </p:stCondLst>
                                  <p:childTnLst>
                                    <p:animMotion origin="layout" path="M 0 0 L -0.25 0 E" pathEditMode="relative" ptsTypes="">
                                      <p:cBhvr>
                                        <p:cTn id="50" dur="2000" fill="hold"/>
                                        <p:tgtEl>
                                          <p:spTgt spid="2"/>
                                        </p:tgtEl>
                                        <p:attrNameLst>
                                          <p:attrName>ppt_x</p:attrName>
                                          <p:attrName>ppt_y</p:attrName>
                                        </p:attrNameLst>
                                      </p:cBhvr>
                                    </p:animMotion>
                                  </p:childTnLst>
                                </p:cTn>
                              </p:par>
                              <p:par>
                                <p:cTn id="51" presetID="35" presetClass="path" presetSubtype="0" accel="50000" decel="50000" fill="hold" nodeType="withEffect">
                                  <p:stCondLst>
                                    <p:cond delay="0"/>
                                  </p:stCondLst>
                                  <p:childTnLst>
                                    <p:animMotion origin="layout" path="M 0 0 L -0.25 0 E" pathEditMode="relative" ptsTypes="">
                                      <p:cBhvr>
                                        <p:cTn id="52" dur="2000" fill="hold"/>
                                        <p:tgtEl>
                                          <p:spTgt spid="13"/>
                                        </p:tgtEl>
                                        <p:attrNameLst>
                                          <p:attrName>ppt_x</p:attrName>
                                          <p:attrName>ppt_y</p:attrName>
                                        </p:attrNameLst>
                                      </p:cBhvr>
                                    </p:animMotion>
                                  </p:childTnLst>
                                </p:cTn>
                              </p:par>
                              <p:par>
                                <p:cTn id="53" presetID="35" presetClass="path" presetSubtype="0" accel="50000" decel="50000" fill="hold" nodeType="withEffect">
                                  <p:stCondLst>
                                    <p:cond delay="0"/>
                                  </p:stCondLst>
                                  <p:childTnLst>
                                    <p:animMotion origin="layout" path="M 0 0 L -0.25 0 E" pathEditMode="relative" ptsTypes="">
                                      <p:cBhvr>
                                        <p:cTn id="54" dur="2000" fill="hold"/>
                                        <p:tgtEl>
                                          <p:spTgt spid="30"/>
                                        </p:tgtEl>
                                        <p:attrNameLst>
                                          <p:attrName>ppt_x</p:attrName>
                                          <p:attrName>ppt_y</p:attrName>
                                        </p:attrNameLst>
                                      </p:cBhvr>
                                    </p:animMotion>
                                  </p:childTnLst>
                                </p:cTn>
                              </p:par>
                              <p:par>
                                <p:cTn id="55" presetID="35" presetClass="path" presetSubtype="0" accel="50000" decel="50000" fill="hold" nodeType="withEffect">
                                  <p:stCondLst>
                                    <p:cond delay="0"/>
                                  </p:stCondLst>
                                  <p:childTnLst>
                                    <p:animMotion origin="layout" path="M 0 0 L -0.25 0 E" pathEditMode="relative" ptsTypes="">
                                      <p:cBhvr>
                                        <p:cTn id="56" dur="2000" fill="hold"/>
                                        <p:tgtEl>
                                          <p:spTgt spid="48"/>
                                        </p:tgtEl>
                                        <p:attrNameLst>
                                          <p:attrName>ppt_x</p:attrName>
                                          <p:attrName>ppt_y</p:attrName>
                                        </p:attrNameLst>
                                      </p:cBhvr>
                                    </p:animMotion>
                                  </p:childTnLst>
                                </p:cTn>
                              </p:par>
                              <p:par>
                                <p:cTn id="57" presetID="35" presetClass="path" presetSubtype="0" accel="50000" decel="50000" fill="hold" nodeType="withEffect">
                                  <p:stCondLst>
                                    <p:cond delay="0"/>
                                  </p:stCondLst>
                                  <p:childTnLst>
                                    <p:animMotion origin="layout" path="M 0 0 L -0.25 0 E" pathEditMode="relative" ptsTypes="">
                                      <p:cBhvr>
                                        <p:cTn id="58" dur="2000" fill="hold"/>
                                        <p:tgtEl>
                                          <p:spTgt spid="50"/>
                                        </p:tgtEl>
                                        <p:attrNameLst>
                                          <p:attrName>ppt_x</p:attrName>
                                          <p:attrName>ppt_y</p:attrName>
                                        </p:attrNameLst>
                                      </p:cBhvr>
                                    </p:animMotion>
                                  </p:childTnLst>
                                </p:cTn>
                              </p:par>
                              <p:par>
                                <p:cTn id="59" presetID="35" presetClass="path" presetSubtype="0" accel="50000" decel="50000" fill="hold" nodeType="withEffect">
                                  <p:stCondLst>
                                    <p:cond delay="0"/>
                                  </p:stCondLst>
                                  <p:childTnLst>
                                    <p:animMotion origin="layout" path="M 0 0 L -0.25 0 E" pathEditMode="relative" ptsTypes="">
                                      <p:cBhvr>
                                        <p:cTn id="60" dur="2000" fill="hold"/>
                                        <p:tgtEl>
                                          <p:spTgt spid="55"/>
                                        </p:tgtEl>
                                        <p:attrNameLst>
                                          <p:attrName>ppt_x</p:attrName>
                                          <p:attrName>ppt_y</p:attrName>
                                        </p:attrNameLst>
                                      </p:cBhvr>
                                    </p:animMotion>
                                  </p:childTnLst>
                                </p:cTn>
                              </p:par>
                              <p:par>
                                <p:cTn id="61" presetID="35" presetClass="path" presetSubtype="0" accel="50000" decel="50000" fill="hold" nodeType="withEffect">
                                  <p:stCondLst>
                                    <p:cond delay="0"/>
                                  </p:stCondLst>
                                  <p:childTnLst>
                                    <p:animMotion origin="layout" path="M 0 0 L -0.25 0 E" pathEditMode="relative" ptsTypes="">
                                      <p:cBhvr>
                                        <p:cTn id="62" dur="2000" fill="hold"/>
                                        <p:tgtEl>
                                          <p:spTgt spid="67"/>
                                        </p:tgtEl>
                                        <p:attrNameLst>
                                          <p:attrName>ppt_x</p:attrName>
                                          <p:attrName>ppt_y</p:attrName>
                                        </p:attrNameLst>
                                      </p:cBhvr>
                                    </p:animMotion>
                                  </p:childTnLst>
                                </p:cTn>
                              </p:par>
                              <p:par>
                                <p:cTn id="63" presetID="35" presetClass="path" presetSubtype="0" accel="50000" decel="50000" fill="hold" nodeType="withEffect">
                                  <p:stCondLst>
                                    <p:cond delay="0"/>
                                  </p:stCondLst>
                                  <p:childTnLst>
                                    <p:animMotion origin="layout" path="M 0 0 L -0.25 0 E" pathEditMode="relative" ptsTypes="">
                                      <p:cBhvr>
                                        <p:cTn id="64" dur="2000" fill="hold"/>
                                        <p:tgtEl>
                                          <p:spTgt spid="73"/>
                                        </p:tgtEl>
                                        <p:attrNameLst>
                                          <p:attrName>ppt_x</p:attrName>
                                          <p:attrName>ppt_y</p:attrName>
                                        </p:attrNameLst>
                                      </p:cBhvr>
                                    </p:animMotion>
                                  </p:childTnLst>
                                </p:cTn>
                              </p:par>
                              <p:par>
                                <p:cTn id="65" presetID="35" presetClass="path" presetSubtype="0" accel="50000" decel="50000" fill="hold" nodeType="withEffect">
                                  <p:stCondLst>
                                    <p:cond delay="0"/>
                                  </p:stCondLst>
                                  <p:childTnLst>
                                    <p:animMotion origin="layout" path="M 0 0 L -0.25 0 E" pathEditMode="relative" ptsTypes="">
                                      <p:cBhvr>
                                        <p:cTn id="66" dur="2000" fill="hold"/>
                                        <p:tgtEl>
                                          <p:spTgt spid="74"/>
                                        </p:tgtEl>
                                        <p:attrNameLst>
                                          <p:attrName>ppt_x</p:attrName>
                                          <p:attrName>ppt_y</p:attrName>
                                        </p:attrNameLst>
                                      </p:cBhvr>
                                    </p:animMotion>
                                  </p:childTnLst>
                                </p:cTn>
                              </p:par>
                              <p:par>
                                <p:cTn id="67" presetID="35" presetClass="path" presetSubtype="0" accel="50000" decel="50000" fill="hold" nodeType="withEffect">
                                  <p:stCondLst>
                                    <p:cond delay="0"/>
                                  </p:stCondLst>
                                  <p:childTnLst>
                                    <p:animMotion origin="layout" path="M 0 0 L -0.25 0 E" pathEditMode="relative" ptsTypes="">
                                      <p:cBhvr>
                                        <p:cTn id="68" dur="2000" fill="hold"/>
                                        <p:tgtEl>
                                          <p:spTgt spid="75"/>
                                        </p:tgtEl>
                                        <p:attrNameLst>
                                          <p:attrName>ppt_x</p:attrName>
                                          <p:attrName>ppt_y</p:attrName>
                                        </p:attrNameLst>
                                      </p:cBhvr>
                                    </p:animMotion>
                                  </p:childTnLst>
                                </p:cTn>
                              </p:par>
                              <p:par>
                                <p:cTn id="69" presetID="35" presetClass="path" presetSubtype="0" accel="50000" decel="50000" fill="hold" nodeType="withEffect">
                                  <p:stCondLst>
                                    <p:cond delay="0"/>
                                  </p:stCondLst>
                                  <p:childTnLst>
                                    <p:animMotion origin="layout" path="M 0 0 L -0.25 0 E" pathEditMode="relative" ptsTypes="">
                                      <p:cBhvr>
                                        <p:cTn id="70" dur="2000" fill="hold"/>
                                        <p:tgtEl>
                                          <p:spTgt spid="76"/>
                                        </p:tgtEl>
                                        <p:attrNameLst>
                                          <p:attrName>ppt_x</p:attrName>
                                          <p:attrName>ppt_y</p:attrName>
                                        </p:attrNameLst>
                                      </p:cBhvr>
                                    </p:animMotion>
                                  </p:childTnLst>
                                </p:cTn>
                              </p:par>
                            </p:childTnLst>
                          </p:cTn>
                        </p:par>
                      </p:childTnLst>
                    </p:cTn>
                  </p:par>
                  <p:par>
                    <p:cTn id="71" fill="hold">
                      <p:stCondLst>
                        <p:cond delay="indefinite"/>
                      </p:stCondLst>
                      <p:childTnLst>
                        <p:par>
                          <p:cTn id="72" fill="hold">
                            <p:stCondLst>
                              <p:cond delay="0"/>
                            </p:stCondLst>
                            <p:childTnLst>
                              <p:par>
                                <p:cTn id="73" presetID="35" presetClass="path" presetSubtype="0" accel="50000" decel="50000" fill="hold" nodeType="clickEffect">
                                  <p:stCondLst>
                                    <p:cond delay="0"/>
                                  </p:stCondLst>
                                  <p:childTnLst>
                                    <p:animMotion origin="layout" path="M 0 0 L -0.25 0 E" pathEditMode="relative" ptsTypes="">
                                      <p:cBhvr>
                                        <p:cTn id="74" dur="2000" fill="hold"/>
                                        <p:tgtEl>
                                          <p:spTgt spid="31"/>
                                        </p:tgtEl>
                                        <p:attrNameLst>
                                          <p:attrName>ppt_x</p:attrName>
                                          <p:attrName>ppt_y</p:attrName>
                                        </p:attrNameLst>
                                      </p:cBhvr>
                                    </p:animMotion>
                                  </p:childTnLst>
                                </p:cTn>
                              </p:par>
                              <p:par>
                                <p:cTn id="75" presetID="35" presetClass="path" presetSubtype="0" accel="50000" decel="50000" fill="hold" nodeType="withEffect">
                                  <p:stCondLst>
                                    <p:cond delay="0"/>
                                  </p:stCondLst>
                                  <p:childTnLst>
                                    <p:animMotion origin="layout" path="M 0 0 L -0.25 0 E" pathEditMode="relative" ptsTypes="">
                                      <p:cBhvr>
                                        <p:cTn id="76" dur="2000" fill="hold"/>
                                        <p:tgtEl>
                                          <p:spTgt spid="33"/>
                                        </p:tgtEl>
                                        <p:attrNameLst>
                                          <p:attrName>ppt_x</p:attrName>
                                          <p:attrName>ppt_y</p:attrName>
                                        </p:attrNameLst>
                                      </p:cBhvr>
                                    </p:animMotion>
                                  </p:childTnLst>
                                </p:cTn>
                              </p:par>
                              <p:par>
                                <p:cTn id="77" presetID="35" presetClass="path" presetSubtype="0" accel="50000" decel="50000" fill="hold" nodeType="withEffect">
                                  <p:stCondLst>
                                    <p:cond delay="0"/>
                                  </p:stCondLst>
                                  <p:childTnLst>
                                    <p:animMotion origin="layout" path="M 0 0 L -0.25 0 E" pathEditMode="relative" ptsTypes="">
                                      <p:cBhvr>
                                        <p:cTn id="78" dur="2000" fill="hold"/>
                                        <p:tgtEl>
                                          <p:spTgt spid="34"/>
                                        </p:tgtEl>
                                        <p:attrNameLst>
                                          <p:attrName>ppt_x</p:attrName>
                                          <p:attrName>ppt_y</p:attrName>
                                        </p:attrNameLst>
                                      </p:cBhvr>
                                    </p:animMotion>
                                  </p:childTnLst>
                                </p:cTn>
                              </p:par>
                              <p:par>
                                <p:cTn id="79" presetID="35" presetClass="path" presetSubtype="0" accel="50000" decel="50000" fill="hold" nodeType="withEffect">
                                  <p:stCondLst>
                                    <p:cond delay="0"/>
                                  </p:stCondLst>
                                  <p:childTnLst>
                                    <p:animMotion origin="layout" path="M 0 0 L -0.25 0 E" pathEditMode="relative" ptsTypes="">
                                      <p:cBhvr>
                                        <p:cTn id="80" dur="2000" fill="hold"/>
                                        <p:tgtEl>
                                          <p:spTgt spid="35"/>
                                        </p:tgtEl>
                                        <p:attrNameLst>
                                          <p:attrName>ppt_x</p:attrName>
                                          <p:attrName>ppt_y</p:attrName>
                                        </p:attrNameLst>
                                      </p:cBhvr>
                                    </p:animMotion>
                                  </p:childTnLst>
                                </p:cTn>
                              </p:par>
                              <p:par>
                                <p:cTn id="81" presetID="35" presetClass="path" presetSubtype="0" accel="50000" decel="50000" fill="hold" nodeType="withEffect">
                                  <p:stCondLst>
                                    <p:cond delay="0"/>
                                  </p:stCondLst>
                                  <p:childTnLst>
                                    <p:animMotion origin="layout" path="M 0 0 L -0.25 0 E" pathEditMode="relative" ptsTypes="">
                                      <p:cBhvr>
                                        <p:cTn id="82" dur="2000" fill="hold"/>
                                        <p:tgtEl>
                                          <p:spTgt spid="36"/>
                                        </p:tgtEl>
                                        <p:attrNameLst>
                                          <p:attrName>ppt_x</p:attrName>
                                          <p:attrName>ppt_y</p:attrName>
                                        </p:attrNameLst>
                                      </p:cBhvr>
                                    </p:animMotion>
                                  </p:childTnLst>
                                </p:cTn>
                              </p:par>
                              <p:par>
                                <p:cTn id="83" presetID="35" presetClass="path" presetSubtype="0" accel="50000" decel="50000" fill="hold" nodeType="withEffect">
                                  <p:stCondLst>
                                    <p:cond delay="0"/>
                                  </p:stCondLst>
                                  <p:childTnLst>
                                    <p:animMotion origin="layout" path="M 0 0 L -0.25 0 E" pathEditMode="relative" ptsTypes="">
                                      <p:cBhvr>
                                        <p:cTn id="84" dur="2000" fill="hold"/>
                                        <p:tgtEl>
                                          <p:spTgt spid="37"/>
                                        </p:tgtEl>
                                        <p:attrNameLst>
                                          <p:attrName>ppt_x</p:attrName>
                                          <p:attrName>ppt_y</p:attrName>
                                        </p:attrNameLst>
                                      </p:cBhvr>
                                    </p:animMotion>
                                  </p:childTnLst>
                                </p:cTn>
                              </p:par>
                              <p:par>
                                <p:cTn id="85" presetID="35" presetClass="path" presetSubtype="0" accel="50000" decel="50000" fill="hold" nodeType="withEffect">
                                  <p:stCondLst>
                                    <p:cond delay="0"/>
                                  </p:stCondLst>
                                  <p:childTnLst>
                                    <p:animMotion origin="layout" path="M 0 0 L -0.25 0 E" pathEditMode="relative" ptsTypes="">
                                      <p:cBhvr>
                                        <p:cTn id="86" dur="2000" fill="hold"/>
                                        <p:tgtEl>
                                          <p:spTgt spid="38"/>
                                        </p:tgtEl>
                                        <p:attrNameLst>
                                          <p:attrName>ppt_x</p:attrName>
                                          <p:attrName>ppt_y</p:attrName>
                                        </p:attrNameLst>
                                      </p:cBhvr>
                                    </p:animMotion>
                                  </p:childTnLst>
                                </p:cTn>
                              </p:par>
                              <p:par>
                                <p:cTn id="87" presetID="35" presetClass="path" presetSubtype="0" accel="50000" decel="50000" fill="hold" nodeType="withEffect">
                                  <p:stCondLst>
                                    <p:cond delay="0"/>
                                  </p:stCondLst>
                                  <p:childTnLst>
                                    <p:animMotion origin="layout" path="M 0 0 L -0.25 0 E" pathEditMode="relative" ptsTypes="">
                                      <p:cBhvr>
                                        <p:cTn id="88" dur="2000" fill="hold"/>
                                        <p:tgtEl>
                                          <p:spTgt spid="39"/>
                                        </p:tgtEl>
                                        <p:attrNameLst>
                                          <p:attrName>ppt_x</p:attrName>
                                          <p:attrName>ppt_y</p:attrName>
                                        </p:attrNameLst>
                                      </p:cBhvr>
                                    </p:animMotion>
                                  </p:childTnLst>
                                </p:cTn>
                              </p:par>
                              <p:par>
                                <p:cTn id="89" presetID="35" presetClass="path" presetSubtype="0" accel="50000" decel="50000" fill="hold" nodeType="withEffect">
                                  <p:stCondLst>
                                    <p:cond delay="0"/>
                                  </p:stCondLst>
                                  <p:childTnLst>
                                    <p:animMotion origin="layout" path="M 0 0 L -0.25 0 E" pathEditMode="relative" ptsTypes="">
                                      <p:cBhvr>
                                        <p:cTn id="90" dur="2000" fill="hold"/>
                                        <p:tgtEl>
                                          <p:spTgt spid="40"/>
                                        </p:tgtEl>
                                        <p:attrNameLst>
                                          <p:attrName>ppt_x</p:attrName>
                                          <p:attrName>ppt_y</p:attrName>
                                        </p:attrNameLst>
                                      </p:cBhvr>
                                    </p:animMotion>
                                  </p:childTnLst>
                                </p:cTn>
                              </p:par>
                              <p:par>
                                <p:cTn id="91" presetID="35" presetClass="path" presetSubtype="0" accel="50000" decel="50000" fill="hold" nodeType="withEffect">
                                  <p:stCondLst>
                                    <p:cond delay="0"/>
                                  </p:stCondLst>
                                  <p:childTnLst>
                                    <p:animMotion origin="layout" path="M 0 0 L -0.25 0 E" pathEditMode="relative" ptsTypes="">
                                      <p:cBhvr>
                                        <p:cTn id="92" dur="2000" fill="hold"/>
                                        <p:tgtEl>
                                          <p:spTgt spid="41"/>
                                        </p:tgtEl>
                                        <p:attrNameLst>
                                          <p:attrName>ppt_x</p:attrName>
                                          <p:attrName>ppt_y</p:attrName>
                                        </p:attrNameLst>
                                      </p:cBhvr>
                                    </p:animMotion>
                                  </p:childTnLst>
                                </p:cTn>
                              </p:par>
                              <p:par>
                                <p:cTn id="93" presetID="35" presetClass="path" presetSubtype="0" accel="50000" decel="50000" fill="hold" nodeType="withEffect">
                                  <p:stCondLst>
                                    <p:cond delay="0"/>
                                  </p:stCondLst>
                                  <p:childTnLst>
                                    <p:animMotion origin="layout" path="M 0 0 L -0.25 0 E" pathEditMode="relative" ptsTypes="">
                                      <p:cBhvr>
                                        <p:cTn id="94" dur="2000" fill="hold"/>
                                        <p:tgtEl>
                                          <p:spTgt spid="42"/>
                                        </p:tgtEl>
                                        <p:attrNameLst>
                                          <p:attrName>ppt_x</p:attrName>
                                          <p:attrName>ppt_y</p:attrName>
                                        </p:attrNameLst>
                                      </p:cBhvr>
                                    </p:animMotion>
                                  </p:childTnLst>
                                </p:cTn>
                              </p:par>
                              <p:par>
                                <p:cTn id="95" presetID="35" presetClass="path" presetSubtype="0" accel="50000" decel="50000" fill="hold" nodeType="withEffect">
                                  <p:stCondLst>
                                    <p:cond delay="0"/>
                                  </p:stCondLst>
                                  <p:childTnLst>
                                    <p:animMotion origin="layout" path="M 0 0 L -0.25 0 E" pathEditMode="relative" ptsTypes="">
                                      <p:cBhvr>
                                        <p:cTn id="96" dur="2000" fill="hold"/>
                                        <p:tgtEl>
                                          <p:spTgt spid="45"/>
                                        </p:tgtEl>
                                        <p:attrNameLst>
                                          <p:attrName>ppt_x</p:attrName>
                                          <p:attrName>ppt_y</p:attrName>
                                        </p:attrNameLst>
                                      </p:cBhvr>
                                    </p:animMotion>
                                  </p:childTnLst>
                                </p:cTn>
                              </p:par>
                              <p:par>
                                <p:cTn id="97" presetID="35" presetClass="path" presetSubtype="0" accel="50000" decel="50000" fill="hold" nodeType="withEffect">
                                  <p:stCondLst>
                                    <p:cond delay="0"/>
                                  </p:stCondLst>
                                  <p:childTnLst>
                                    <p:animMotion origin="layout" path="M 0 0 L -0.25 0 E" pathEditMode="relative" ptsTypes="">
                                      <p:cBhvr>
                                        <p:cTn id="98" dur="2000" fill="hold"/>
                                        <p:tgtEl>
                                          <p:spTgt spid="77"/>
                                        </p:tgtEl>
                                        <p:attrNameLst>
                                          <p:attrName>ppt_x</p:attrName>
                                          <p:attrName>ppt_y</p:attrName>
                                        </p:attrNameLst>
                                      </p:cBhvr>
                                    </p:animMotion>
                                  </p:childTnLst>
                                </p:cTn>
                              </p:par>
                              <p:par>
                                <p:cTn id="99" presetID="35" presetClass="path" presetSubtype="0" accel="50000" decel="50000" fill="hold" nodeType="withEffect">
                                  <p:stCondLst>
                                    <p:cond delay="0"/>
                                  </p:stCondLst>
                                  <p:childTnLst>
                                    <p:animMotion origin="layout" path="M 0 0 L -0.25 0 E" pathEditMode="relative" ptsTypes="">
                                      <p:cBhvr>
                                        <p:cTn id="100" dur="2000" fill="hold"/>
                                        <p:tgtEl>
                                          <p:spTgt spid="78"/>
                                        </p:tgtEl>
                                        <p:attrNameLst>
                                          <p:attrName>ppt_x</p:attrName>
                                          <p:attrName>ppt_y</p:attrName>
                                        </p:attrNameLst>
                                      </p:cBhvr>
                                    </p:animMotion>
                                  </p:childTnLst>
                                </p:cTn>
                              </p:par>
                              <p:par>
                                <p:cTn id="101" presetID="35" presetClass="path" presetSubtype="0" accel="50000" decel="50000" fill="hold" nodeType="withEffect">
                                  <p:stCondLst>
                                    <p:cond delay="0"/>
                                  </p:stCondLst>
                                  <p:childTnLst>
                                    <p:animMotion origin="layout" path="M 0 0 L -0.25 0 E" pathEditMode="relative" ptsTypes="">
                                      <p:cBhvr>
                                        <p:cTn id="102" dur="2000" fill="hold"/>
                                        <p:tgtEl>
                                          <p:spTgt spid="79"/>
                                        </p:tgtEl>
                                        <p:attrNameLst>
                                          <p:attrName>ppt_x</p:attrName>
                                          <p:attrName>ppt_y</p:attrName>
                                        </p:attrNameLst>
                                      </p:cBhvr>
                                    </p:animMotion>
                                  </p:childTnLst>
                                </p:cTn>
                              </p:par>
                              <p:par>
                                <p:cTn id="103" presetID="35" presetClass="path" presetSubtype="0" accel="50000" decel="50000" fill="hold" nodeType="withEffect">
                                  <p:stCondLst>
                                    <p:cond delay="0"/>
                                  </p:stCondLst>
                                  <p:childTnLst>
                                    <p:animMotion origin="layout" path="M 0 0 L -0.25 0 E" pathEditMode="relative" ptsTypes="">
                                      <p:cBhvr>
                                        <p:cTn id="104" dur="2000" fill="hold"/>
                                        <p:tgtEl>
                                          <p:spTgt spid="80"/>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C0653D99-E13D-40AB-9CF4-D568F209F48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322" y="216439"/>
            <a:ext cx="3686175" cy="1114425"/>
          </a:xfrm>
          <a:prstGeom prst="rect">
            <a:avLst/>
          </a:prstGeom>
        </p:spPr>
      </p:pic>
      <p:sp>
        <p:nvSpPr>
          <p:cNvPr id="8" name="TextBox 7">
            <a:extLst>
              <a:ext uri="{FF2B5EF4-FFF2-40B4-BE49-F238E27FC236}">
                <a16:creationId xmlns:a16="http://schemas.microsoft.com/office/drawing/2014/main" id="{6936D75C-9A14-4AA9-8AB5-EC0DA662280A}"/>
              </a:ext>
            </a:extLst>
          </p:cNvPr>
          <p:cNvSpPr txBox="1"/>
          <p:nvPr/>
        </p:nvSpPr>
        <p:spPr>
          <a:xfrm>
            <a:off x="4167638" y="1961295"/>
            <a:ext cx="3856723" cy="769441"/>
          </a:xfrm>
          <a:prstGeom prst="rect">
            <a:avLst/>
          </a:prstGeom>
          <a:noFill/>
        </p:spPr>
        <p:txBody>
          <a:bodyPr wrap="square" rtlCol="0">
            <a:spAutoFit/>
          </a:bodyPr>
          <a:lstStyle/>
          <a:p>
            <a:r>
              <a:rPr lang="en-GB" sz="4400" b="1" dirty="0">
                <a:solidFill>
                  <a:schemeClr val="bg1"/>
                </a:solidFill>
              </a:rPr>
              <a:t>Who’s reading?</a:t>
            </a:r>
          </a:p>
        </p:txBody>
      </p:sp>
      <p:sp>
        <p:nvSpPr>
          <p:cNvPr id="9" name="TextBox 8">
            <a:extLst>
              <a:ext uri="{FF2B5EF4-FFF2-40B4-BE49-F238E27FC236}">
                <a16:creationId xmlns:a16="http://schemas.microsoft.com/office/drawing/2014/main" id="{5649E50B-90F6-4A8D-8E0F-D2ADCC8713AC}"/>
              </a:ext>
            </a:extLst>
          </p:cNvPr>
          <p:cNvSpPr txBox="1"/>
          <p:nvPr/>
        </p:nvSpPr>
        <p:spPr>
          <a:xfrm>
            <a:off x="2443596" y="4479901"/>
            <a:ext cx="1056593" cy="461665"/>
          </a:xfrm>
          <a:prstGeom prst="rect">
            <a:avLst/>
          </a:prstGeom>
          <a:noFill/>
        </p:spPr>
        <p:txBody>
          <a:bodyPr wrap="square" rtlCol="0">
            <a:spAutoFit/>
          </a:bodyPr>
          <a:lstStyle/>
          <a:p>
            <a:r>
              <a:rPr lang="en-GB" sz="2400" b="1" dirty="0">
                <a:solidFill>
                  <a:schemeClr val="bg1"/>
                </a:solidFill>
              </a:rPr>
              <a:t>Girls</a:t>
            </a:r>
          </a:p>
        </p:txBody>
      </p:sp>
      <p:sp>
        <p:nvSpPr>
          <p:cNvPr id="10" name="TextBox 9">
            <a:extLst>
              <a:ext uri="{FF2B5EF4-FFF2-40B4-BE49-F238E27FC236}">
                <a16:creationId xmlns:a16="http://schemas.microsoft.com/office/drawing/2014/main" id="{5B0B4BAF-DC6F-425D-B9E9-C6E19152BE97}"/>
              </a:ext>
            </a:extLst>
          </p:cNvPr>
          <p:cNvSpPr txBox="1"/>
          <p:nvPr/>
        </p:nvSpPr>
        <p:spPr>
          <a:xfrm>
            <a:off x="4347571" y="4509062"/>
            <a:ext cx="1056593" cy="461665"/>
          </a:xfrm>
          <a:prstGeom prst="rect">
            <a:avLst/>
          </a:prstGeom>
          <a:noFill/>
        </p:spPr>
        <p:txBody>
          <a:bodyPr wrap="square" rtlCol="0">
            <a:spAutoFit/>
          </a:bodyPr>
          <a:lstStyle/>
          <a:p>
            <a:r>
              <a:rPr lang="en-GB" sz="2400" b="1" dirty="0">
                <a:solidFill>
                  <a:schemeClr val="bg1"/>
                </a:solidFill>
              </a:rPr>
              <a:t>Boys</a:t>
            </a:r>
          </a:p>
        </p:txBody>
      </p:sp>
      <p:sp>
        <p:nvSpPr>
          <p:cNvPr id="11" name="TextBox 10">
            <a:extLst>
              <a:ext uri="{FF2B5EF4-FFF2-40B4-BE49-F238E27FC236}">
                <a16:creationId xmlns:a16="http://schemas.microsoft.com/office/drawing/2014/main" id="{DE8DC221-38E4-49B1-B652-E975066D423B}"/>
              </a:ext>
            </a:extLst>
          </p:cNvPr>
          <p:cNvSpPr txBox="1"/>
          <p:nvPr/>
        </p:nvSpPr>
        <p:spPr>
          <a:xfrm>
            <a:off x="6095999" y="4402340"/>
            <a:ext cx="1425283" cy="461665"/>
          </a:xfrm>
          <a:prstGeom prst="rect">
            <a:avLst/>
          </a:prstGeom>
          <a:noFill/>
        </p:spPr>
        <p:txBody>
          <a:bodyPr wrap="square" rtlCol="0">
            <a:spAutoFit/>
          </a:bodyPr>
          <a:lstStyle/>
          <a:p>
            <a:r>
              <a:rPr lang="en-GB" sz="2400" dirty="0"/>
              <a:t>Teachers</a:t>
            </a:r>
          </a:p>
        </p:txBody>
      </p:sp>
      <p:sp>
        <p:nvSpPr>
          <p:cNvPr id="12" name="TextBox 11">
            <a:extLst>
              <a:ext uri="{FF2B5EF4-FFF2-40B4-BE49-F238E27FC236}">
                <a16:creationId xmlns:a16="http://schemas.microsoft.com/office/drawing/2014/main" id="{57675191-1572-423F-9B96-6F92EB95EAE1}"/>
              </a:ext>
            </a:extLst>
          </p:cNvPr>
          <p:cNvSpPr txBox="1"/>
          <p:nvPr/>
        </p:nvSpPr>
        <p:spPr>
          <a:xfrm>
            <a:off x="8282902" y="4541115"/>
            <a:ext cx="1425283" cy="461665"/>
          </a:xfrm>
          <a:prstGeom prst="rect">
            <a:avLst/>
          </a:prstGeom>
          <a:noFill/>
        </p:spPr>
        <p:txBody>
          <a:bodyPr wrap="square" rtlCol="0">
            <a:spAutoFit/>
          </a:bodyPr>
          <a:lstStyle/>
          <a:p>
            <a:r>
              <a:rPr lang="en-GB" sz="2400" b="1" dirty="0">
                <a:solidFill>
                  <a:schemeClr val="bg1"/>
                </a:solidFill>
              </a:rPr>
              <a:t>Parents</a:t>
            </a:r>
          </a:p>
        </p:txBody>
      </p:sp>
      <p:pic>
        <p:nvPicPr>
          <p:cNvPr id="2" name="Picture 1">
            <a:hlinkClick r:id="rId4" action="ppaction://hlinksldjump"/>
            <a:extLst>
              <a:ext uri="{FF2B5EF4-FFF2-40B4-BE49-F238E27FC236}">
                <a16:creationId xmlns:a16="http://schemas.microsoft.com/office/drawing/2014/main" id="{2C1D1BED-1EA9-43B4-84A1-2249ADADB61E}"/>
              </a:ext>
            </a:extLst>
          </p:cNvPr>
          <p:cNvPicPr>
            <a:picLocks noChangeAspect="1"/>
          </p:cNvPicPr>
          <p:nvPr/>
        </p:nvPicPr>
        <p:blipFill rotWithShape="1">
          <a:blip r:embed="rId5"/>
          <a:srcRect r="1793"/>
          <a:stretch/>
        </p:blipFill>
        <p:spPr>
          <a:xfrm>
            <a:off x="2252175" y="2886075"/>
            <a:ext cx="1439437" cy="1440000"/>
          </a:xfrm>
          <a:prstGeom prst="rect">
            <a:avLst/>
          </a:prstGeom>
        </p:spPr>
      </p:pic>
      <p:pic>
        <p:nvPicPr>
          <p:cNvPr id="3" name="Picture 2">
            <a:hlinkClick r:id="rId6" action="ppaction://hlinksldjump"/>
            <a:extLst>
              <a:ext uri="{FF2B5EF4-FFF2-40B4-BE49-F238E27FC236}">
                <a16:creationId xmlns:a16="http://schemas.microsoft.com/office/drawing/2014/main" id="{CDFF8EC7-780B-4B33-9E63-1B1843D23F26}"/>
              </a:ext>
            </a:extLst>
          </p:cNvPr>
          <p:cNvPicPr>
            <a:picLocks noChangeAspect="1"/>
          </p:cNvPicPr>
          <p:nvPr/>
        </p:nvPicPr>
        <p:blipFill rotWithShape="1">
          <a:blip r:embed="rId7"/>
          <a:srcRect r="2896" b="2445"/>
          <a:stretch/>
        </p:blipFill>
        <p:spPr>
          <a:xfrm>
            <a:off x="4167638" y="2886075"/>
            <a:ext cx="1420752" cy="1440000"/>
          </a:xfrm>
          <a:prstGeom prst="rect">
            <a:avLst/>
          </a:prstGeom>
        </p:spPr>
      </p:pic>
      <p:pic>
        <p:nvPicPr>
          <p:cNvPr id="5" name="Picture 4">
            <a:extLst>
              <a:ext uri="{FF2B5EF4-FFF2-40B4-BE49-F238E27FC236}">
                <a16:creationId xmlns:a16="http://schemas.microsoft.com/office/drawing/2014/main" id="{EA7FAE70-F502-4BD3-B3D6-0077C97629ED}"/>
              </a:ext>
            </a:extLst>
          </p:cNvPr>
          <p:cNvPicPr>
            <a:picLocks noChangeAspect="1"/>
          </p:cNvPicPr>
          <p:nvPr/>
        </p:nvPicPr>
        <p:blipFill rotWithShape="1">
          <a:blip r:embed="rId8"/>
          <a:srcRect l="2569" r="2897" b="3672"/>
          <a:stretch/>
        </p:blipFill>
        <p:spPr>
          <a:xfrm>
            <a:off x="6095999" y="2886075"/>
            <a:ext cx="1425283" cy="1440000"/>
          </a:xfrm>
          <a:prstGeom prst="rect">
            <a:avLst/>
          </a:prstGeom>
        </p:spPr>
      </p:pic>
      <p:pic>
        <p:nvPicPr>
          <p:cNvPr id="13" name="Picture 12">
            <a:extLst>
              <a:ext uri="{FF2B5EF4-FFF2-40B4-BE49-F238E27FC236}">
                <a16:creationId xmlns:a16="http://schemas.microsoft.com/office/drawing/2014/main" id="{5CBD9AAA-98F2-4E22-95FA-75A657080624}"/>
              </a:ext>
            </a:extLst>
          </p:cNvPr>
          <p:cNvPicPr>
            <a:picLocks noChangeAspect="1"/>
          </p:cNvPicPr>
          <p:nvPr/>
        </p:nvPicPr>
        <p:blipFill rotWithShape="1">
          <a:blip r:embed="rId9"/>
          <a:srcRect t="377" r="2464" b="5392"/>
          <a:stretch/>
        </p:blipFill>
        <p:spPr>
          <a:xfrm>
            <a:off x="8091199" y="2886075"/>
            <a:ext cx="1440000" cy="1440000"/>
          </a:xfrm>
          <a:prstGeom prst="rect">
            <a:avLst/>
          </a:prstGeom>
        </p:spPr>
      </p:pic>
      <p:sp>
        <p:nvSpPr>
          <p:cNvPr id="6" name="TextBox 5">
            <a:extLst>
              <a:ext uri="{FF2B5EF4-FFF2-40B4-BE49-F238E27FC236}">
                <a16:creationId xmlns:a16="http://schemas.microsoft.com/office/drawing/2014/main" id="{6C394950-4360-47E6-A47D-B12DDC1470A2}"/>
              </a:ext>
            </a:extLst>
          </p:cNvPr>
          <p:cNvSpPr txBox="1"/>
          <p:nvPr/>
        </p:nvSpPr>
        <p:spPr>
          <a:xfrm>
            <a:off x="2328863" y="4350152"/>
            <a:ext cx="1257088" cy="461665"/>
          </a:xfrm>
          <a:prstGeom prst="rect">
            <a:avLst/>
          </a:prstGeom>
          <a:noFill/>
        </p:spPr>
        <p:txBody>
          <a:bodyPr wrap="square" rtlCol="0">
            <a:spAutoFit/>
          </a:bodyPr>
          <a:lstStyle/>
          <a:p>
            <a:r>
              <a:rPr lang="en-GB" sz="2400" dirty="0"/>
              <a:t>Girls</a:t>
            </a:r>
          </a:p>
        </p:txBody>
      </p:sp>
      <p:sp>
        <p:nvSpPr>
          <p:cNvPr id="14" name="TextBox 13">
            <a:extLst>
              <a:ext uri="{FF2B5EF4-FFF2-40B4-BE49-F238E27FC236}">
                <a16:creationId xmlns:a16="http://schemas.microsoft.com/office/drawing/2014/main" id="{6D834453-8883-43B2-AEAB-2A847F6F878E}"/>
              </a:ext>
            </a:extLst>
          </p:cNvPr>
          <p:cNvSpPr txBox="1"/>
          <p:nvPr/>
        </p:nvSpPr>
        <p:spPr>
          <a:xfrm>
            <a:off x="4247323" y="4402341"/>
            <a:ext cx="1257088" cy="461665"/>
          </a:xfrm>
          <a:prstGeom prst="rect">
            <a:avLst/>
          </a:prstGeom>
          <a:noFill/>
        </p:spPr>
        <p:txBody>
          <a:bodyPr wrap="square" rtlCol="0">
            <a:spAutoFit/>
          </a:bodyPr>
          <a:lstStyle/>
          <a:p>
            <a:r>
              <a:rPr lang="en-GB" sz="2400" dirty="0"/>
              <a:t>Boys</a:t>
            </a:r>
          </a:p>
        </p:txBody>
      </p:sp>
      <p:sp>
        <p:nvSpPr>
          <p:cNvPr id="15" name="TextBox 14">
            <a:extLst>
              <a:ext uri="{FF2B5EF4-FFF2-40B4-BE49-F238E27FC236}">
                <a16:creationId xmlns:a16="http://schemas.microsoft.com/office/drawing/2014/main" id="{89DEFCE9-2CB6-4495-8A09-0535D8D56128}"/>
              </a:ext>
            </a:extLst>
          </p:cNvPr>
          <p:cNvSpPr txBox="1"/>
          <p:nvPr/>
        </p:nvSpPr>
        <p:spPr>
          <a:xfrm>
            <a:off x="8091199" y="4425887"/>
            <a:ext cx="1257088" cy="461665"/>
          </a:xfrm>
          <a:prstGeom prst="rect">
            <a:avLst/>
          </a:prstGeom>
          <a:noFill/>
        </p:spPr>
        <p:txBody>
          <a:bodyPr wrap="square" rtlCol="0">
            <a:spAutoFit/>
          </a:bodyPr>
          <a:lstStyle/>
          <a:p>
            <a:r>
              <a:rPr lang="en-GB" sz="2400" dirty="0"/>
              <a:t>Parents</a:t>
            </a:r>
          </a:p>
        </p:txBody>
      </p:sp>
    </p:spTree>
    <p:extLst>
      <p:ext uri="{BB962C8B-B14F-4D97-AF65-F5344CB8AC3E}">
        <p14:creationId xmlns:p14="http://schemas.microsoft.com/office/powerpoint/2010/main" val="3183435191"/>
      </p:ext>
    </p:extLst>
  </p:cSld>
  <p:clrMapOvr>
    <a:masterClrMapping/>
  </p:clrMapOvr>
  <mc:AlternateContent xmlns:mc="http://schemas.openxmlformats.org/markup-compatibility/2006" xmlns:p14="http://schemas.microsoft.com/office/powerpoint/2010/main">
    <mc:Choice Requires="p14">
      <p:transition spd="slow" p14:dur="2000" advTm="10000"/>
    </mc:Choice>
    <mc:Fallback xmlns="">
      <p:transition spd="slow" advTm="1000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C0653D99-E13D-40AB-9CF4-D568F209F48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3355" y="189143"/>
            <a:ext cx="3686175" cy="1114425"/>
          </a:xfrm>
          <a:prstGeom prst="rect">
            <a:avLst/>
          </a:prstGeom>
        </p:spPr>
      </p:pic>
      <p:sp>
        <p:nvSpPr>
          <p:cNvPr id="7" name="TextBox 6">
            <a:hlinkClick r:id="rId4" action="ppaction://hlinksldjump"/>
            <a:extLst>
              <a:ext uri="{FF2B5EF4-FFF2-40B4-BE49-F238E27FC236}">
                <a16:creationId xmlns:a16="http://schemas.microsoft.com/office/drawing/2014/main" id="{F3814D14-0C27-4261-B584-06D7F52D1A14}"/>
              </a:ext>
            </a:extLst>
          </p:cNvPr>
          <p:cNvSpPr txBox="1"/>
          <p:nvPr/>
        </p:nvSpPr>
        <p:spPr>
          <a:xfrm>
            <a:off x="4059401" y="262288"/>
            <a:ext cx="1196179" cy="338554"/>
          </a:xfrm>
          <a:prstGeom prst="rect">
            <a:avLst/>
          </a:prstGeom>
          <a:noFill/>
        </p:spPr>
        <p:txBody>
          <a:bodyPr wrap="square" rtlCol="0">
            <a:spAutoFit/>
          </a:bodyPr>
          <a:lstStyle/>
          <a:p>
            <a:r>
              <a:rPr lang="en-GB" sz="1600" b="1" dirty="0">
                <a:solidFill>
                  <a:srgbClr val="FF0000"/>
                </a:solidFill>
              </a:rPr>
              <a:t>Switch User</a:t>
            </a:r>
          </a:p>
        </p:txBody>
      </p:sp>
      <p:grpSp>
        <p:nvGrpSpPr>
          <p:cNvPr id="8" name="Group 7">
            <a:extLst>
              <a:ext uri="{FF2B5EF4-FFF2-40B4-BE49-F238E27FC236}">
                <a16:creationId xmlns:a16="http://schemas.microsoft.com/office/drawing/2014/main" id="{96396100-4526-41EC-B8E6-98D30056B75D}"/>
              </a:ext>
            </a:extLst>
          </p:cNvPr>
          <p:cNvGrpSpPr/>
          <p:nvPr/>
        </p:nvGrpSpPr>
        <p:grpSpPr>
          <a:xfrm>
            <a:off x="10512228" y="253961"/>
            <a:ext cx="1591540" cy="461665"/>
            <a:chOff x="10512228" y="200733"/>
            <a:chExt cx="1506417" cy="461665"/>
          </a:xfrm>
        </p:grpSpPr>
        <p:sp>
          <p:nvSpPr>
            <p:cNvPr id="9" name="TextBox 8">
              <a:extLst>
                <a:ext uri="{FF2B5EF4-FFF2-40B4-BE49-F238E27FC236}">
                  <a16:creationId xmlns:a16="http://schemas.microsoft.com/office/drawing/2014/main" id="{A6E9E24F-B05A-47FB-977C-AF02FC0BF605}"/>
                </a:ext>
              </a:extLst>
            </p:cNvPr>
            <p:cNvSpPr txBox="1"/>
            <p:nvPr/>
          </p:nvSpPr>
          <p:spPr>
            <a:xfrm>
              <a:off x="10962052" y="200733"/>
              <a:ext cx="1056593" cy="461665"/>
            </a:xfrm>
            <a:prstGeom prst="rect">
              <a:avLst/>
            </a:prstGeom>
            <a:noFill/>
          </p:spPr>
          <p:txBody>
            <a:bodyPr wrap="square" rtlCol="0">
              <a:spAutoFit/>
            </a:bodyPr>
            <a:lstStyle/>
            <a:p>
              <a:r>
                <a:rPr lang="en-GB" sz="2400" b="1" dirty="0"/>
                <a:t>Girls</a:t>
              </a:r>
            </a:p>
          </p:txBody>
        </p:sp>
        <p:pic>
          <p:nvPicPr>
            <p:cNvPr id="10" name="Picture 9">
              <a:hlinkClick r:id="rId5" action="ppaction://hlinksldjump"/>
              <a:extLst>
                <a:ext uri="{FF2B5EF4-FFF2-40B4-BE49-F238E27FC236}">
                  <a16:creationId xmlns:a16="http://schemas.microsoft.com/office/drawing/2014/main" id="{C4B4C150-9937-43EE-BCA1-2FB17D94F46C}"/>
                </a:ext>
              </a:extLst>
            </p:cNvPr>
            <p:cNvPicPr>
              <a:picLocks noChangeAspect="1"/>
            </p:cNvPicPr>
            <p:nvPr/>
          </p:nvPicPr>
          <p:blipFill rotWithShape="1">
            <a:blip r:embed="rId6"/>
            <a:srcRect r="1793"/>
            <a:stretch/>
          </p:blipFill>
          <p:spPr>
            <a:xfrm>
              <a:off x="10512228" y="212398"/>
              <a:ext cx="449824" cy="450000"/>
            </a:xfrm>
            <a:prstGeom prst="rect">
              <a:avLst/>
            </a:prstGeom>
          </p:spPr>
        </p:pic>
      </p:grpSp>
      <p:grpSp>
        <p:nvGrpSpPr>
          <p:cNvPr id="14" name="Group 13">
            <a:extLst>
              <a:ext uri="{FF2B5EF4-FFF2-40B4-BE49-F238E27FC236}">
                <a16:creationId xmlns:a16="http://schemas.microsoft.com/office/drawing/2014/main" id="{BA6F4860-FD69-46CE-824D-ABE9B5CD93A6}"/>
              </a:ext>
            </a:extLst>
          </p:cNvPr>
          <p:cNvGrpSpPr/>
          <p:nvPr/>
        </p:nvGrpSpPr>
        <p:grpSpPr>
          <a:xfrm>
            <a:off x="395828" y="1546725"/>
            <a:ext cx="2812800" cy="4655612"/>
            <a:chOff x="832483" y="1584527"/>
            <a:chExt cx="2812800" cy="4655612"/>
          </a:xfrm>
        </p:grpSpPr>
        <p:pic>
          <p:nvPicPr>
            <p:cNvPr id="11" name="Picture 10">
              <a:hlinkClick r:id="rId7" action="ppaction://hlinksldjump"/>
              <a:extLst>
                <a:ext uri="{FF2B5EF4-FFF2-40B4-BE49-F238E27FC236}">
                  <a16:creationId xmlns:a16="http://schemas.microsoft.com/office/drawing/2014/main" id="{B0C8850F-07EA-4B8D-AFD2-DFA47ACDEECE}"/>
                </a:ext>
              </a:extLst>
            </p:cNvPr>
            <p:cNvPicPr>
              <a:picLocks noChangeAspect="1"/>
            </p:cNvPicPr>
            <p:nvPr/>
          </p:nvPicPr>
          <p:blipFill rotWithShape="1">
            <a:blip r:embed="rId8"/>
            <a:srcRect l="-1" r="1195"/>
            <a:stretch/>
          </p:blipFill>
          <p:spPr>
            <a:xfrm>
              <a:off x="832483" y="1584527"/>
              <a:ext cx="2812800" cy="4320000"/>
            </a:xfrm>
            <a:prstGeom prst="rect">
              <a:avLst/>
            </a:prstGeom>
          </p:spPr>
        </p:pic>
        <p:sp>
          <p:nvSpPr>
            <p:cNvPr id="12" name="TextBox 11">
              <a:extLst>
                <a:ext uri="{FF2B5EF4-FFF2-40B4-BE49-F238E27FC236}">
                  <a16:creationId xmlns:a16="http://schemas.microsoft.com/office/drawing/2014/main" id="{F021A2FA-E053-47BC-81CF-69DA368D8CE7}"/>
                </a:ext>
              </a:extLst>
            </p:cNvPr>
            <p:cNvSpPr txBox="1"/>
            <p:nvPr/>
          </p:nvSpPr>
          <p:spPr>
            <a:xfrm>
              <a:off x="1387161" y="5963140"/>
              <a:ext cx="1577982" cy="276999"/>
            </a:xfrm>
            <a:prstGeom prst="rect">
              <a:avLst/>
            </a:prstGeom>
            <a:noFill/>
          </p:spPr>
          <p:txBody>
            <a:bodyPr wrap="square" rtlCol="0">
              <a:spAutoFit/>
            </a:bodyPr>
            <a:lstStyle/>
            <a:p>
              <a:r>
                <a:rPr lang="en-GB" sz="1200" dirty="0">
                  <a:solidFill>
                    <a:schemeClr val="bg1"/>
                  </a:solidFill>
                </a:rPr>
                <a:t>This is the front cover.</a:t>
              </a:r>
            </a:p>
          </p:txBody>
        </p:sp>
      </p:grpSp>
      <p:grpSp>
        <p:nvGrpSpPr>
          <p:cNvPr id="13" name="Group 12">
            <a:extLst>
              <a:ext uri="{FF2B5EF4-FFF2-40B4-BE49-F238E27FC236}">
                <a16:creationId xmlns:a16="http://schemas.microsoft.com/office/drawing/2014/main" id="{93D22ABA-A52E-44CF-BA76-7D86038EFBB3}"/>
              </a:ext>
            </a:extLst>
          </p:cNvPr>
          <p:cNvGrpSpPr/>
          <p:nvPr/>
        </p:nvGrpSpPr>
        <p:grpSpPr>
          <a:xfrm>
            <a:off x="10235837" y="4061163"/>
            <a:ext cx="1782808" cy="2499938"/>
            <a:chOff x="10235837" y="4061163"/>
            <a:chExt cx="1782808" cy="2499938"/>
          </a:xfrm>
        </p:grpSpPr>
        <p:pic>
          <p:nvPicPr>
            <p:cNvPr id="20" name="Picture 19">
              <a:hlinkClick r:id="" action="ppaction://noaction"/>
              <a:extLst>
                <a:ext uri="{FF2B5EF4-FFF2-40B4-BE49-F238E27FC236}">
                  <a16:creationId xmlns:a16="http://schemas.microsoft.com/office/drawing/2014/main" id="{630BD95C-9117-4F66-A5C5-4AABFDE55F8F}"/>
                </a:ext>
              </a:extLst>
            </p:cNvPr>
            <p:cNvPicPr>
              <a:picLocks noChangeAspect="1"/>
            </p:cNvPicPr>
            <p:nvPr/>
          </p:nvPicPr>
          <p:blipFill>
            <a:blip r:embed="rId9"/>
            <a:stretch>
              <a:fillRect/>
            </a:stretch>
          </p:blipFill>
          <p:spPr>
            <a:xfrm>
              <a:off x="10353669" y="4401101"/>
              <a:ext cx="1406400" cy="2160000"/>
            </a:xfrm>
            <a:prstGeom prst="rect">
              <a:avLst/>
            </a:prstGeom>
          </p:spPr>
        </p:pic>
        <p:sp>
          <p:nvSpPr>
            <p:cNvPr id="21" name="TextBox 20">
              <a:extLst>
                <a:ext uri="{FF2B5EF4-FFF2-40B4-BE49-F238E27FC236}">
                  <a16:creationId xmlns:a16="http://schemas.microsoft.com/office/drawing/2014/main" id="{A86563E6-C948-4E81-830D-F838886FFBED}"/>
                </a:ext>
              </a:extLst>
            </p:cNvPr>
            <p:cNvSpPr txBox="1"/>
            <p:nvPr/>
          </p:nvSpPr>
          <p:spPr>
            <a:xfrm>
              <a:off x="10235837" y="4061163"/>
              <a:ext cx="1782808" cy="307777"/>
            </a:xfrm>
            <a:prstGeom prst="rect">
              <a:avLst/>
            </a:prstGeom>
            <a:noFill/>
          </p:spPr>
          <p:txBody>
            <a:bodyPr wrap="square" rtlCol="0">
              <a:spAutoFit/>
            </a:bodyPr>
            <a:lstStyle/>
            <a:p>
              <a:r>
                <a:rPr lang="en-GB" sz="1400" b="1" dirty="0">
                  <a:solidFill>
                    <a:srgbClr val="FF0000"/>
                  </a:solidFill>
                </a:rPr>
                <a:t>Also by this author:</a:t>
              </a:r>
            </a:p>
          </p:txBody>
        </p:sp>
      </p:grpSp>
      <p:sp>
        <p:nvSpPr>
          <p:cNvPr id="22" name="TextBox 21">
            <a:hlinkClick r:id="rId4" action="ppaction://hlinksldjump"/>
            <a:extLst>
              <a:ext uri="{FF2B5EF4-FFF2-40B4-BE49-F238E27FC236}">
                <a16:creationId xmlns:a16="http://schemas.microsoft.com/office/drawing/2014/main" id="{090C098F-2FF5-4D40-A873-AB8FA09A261D}"/>
              </a:ext>
            </a:extLst>
          </p:cNvPr>
          <p:cNvSpPr txBox="1"/>
          <p:nvPr/>
        </p:nvSpPr>
        <p:spPr>
          <a:xfrm>
            <a:off x="5616405" y="253961"/>
            <a:ext cx="1511666" cy="338554"/>
          </a:xfrm>
          <a:prstGeom prst="rect">
            <a:avLst/>
          </a:prstGeom>
          <a:noFill/>
        </p:spPr>
        <p:txBody>
          <a:bodyPr wrap="square" rtlCol="0">
            <a:spAutoFit/>
          </a:bodyPr>
          <a:lstStyle/>
          <a:p>
            <a:r>
              <a:rPr lang="en-GB" sz="1600" b="1" dirty="0">
                <a:solidFill>
                  <a:srgbClr val="FF0000"/>
                </a:solidFill>
              </a:rPr>
              <a:t>Back </a:t>
            </a:r>
            <a:r>
              <a:rPr lang="en-GB" sz="1600" b="1" dirty="0">
                <a:solidFill>
                  <a:srgbClr val="FF0000"/>
                </a:solidFill>
                <a:hlinkClick r:id="rId10" action="ppaction://hlinksldjump">
                  <a:extLst>
                    <a:ext uri="{A12FA001-AC4F-418D-AE19-62706E023703}">
                      <ahyp:hlinkClr xmlns:ahyp="http://schemas.microsoft.com/office/drawing/2018/hyperlinkcolor" val="tx"/>
                    </a:ext>
                  </a:extLst>
                </a:hlinkClick>
              </a:rPr>
              <a:t>to</a:t>
            </a:r>
            <a:r>
              <a:rPr lang="en-GB" sz="1600" b="1" dirty="0">
                <a:solidFill>
                  <a:srgbClr val="FF0000"/>
                </a:solidFill>
              </a:rPr>
              <a:t> </a:t>
            </a:r>
            <a:r>
              <a:rPr lang="en-GB" sz="1600" b="1" dirty="0">
                <a:solidFill>
                  <a:srgbClr val="FF0000"/>
                </a:solidFill>
                <a:hlinkClick r:id="rId10" action="ppaction://hlinksldjump">
                  <a:extLst>
                    <a:ext uri="{A12FA001-AC4F-418D-AE19-62706E023703}">
                      <ahyp:hlinkClr xmlns:ahyp="http://schemas.microsoft.com/office/drawing/2018/hyperlinkcolor" val="tx"/>
                    </a:ext>
                  </a:extLst>
                </a:hlinkClick>
              </a:rPr>
              <a:t>menu</a:t>
            </a:r>
            <a:endParaRPr lang="en-GB" sz="1600" b="1" dirty="0">
              <a:solidFill>
                <a:srgbClr val="FF0000"/>
              </a:solidFill>
            </a:endParaRPr>
          </a:p>
        </p:txBody>
      </p:sp>
      <p:grpSp>
        <p:nvGrpSpPr>
          <p:cNvPr id="5" name="Group 4">
            <a:extLst>
              <a:ext uri="{FF2B5EF4-FFF2-40B4-BE49-F238E27FC236}">
                <a16:creationId xmlns:a16="http://schemas.microsoft.com/office/drawing/2014/main" id="{2201AD68-B20B-4C2B-BB8F-28B7A3B8C262}"/>
              </a:ext>
            </a:extLst>
          </p:cNvPr>
          <p:cNvGrpSpPr/>
          <p:nvPr/>
        </p:nvGrpSpPr>
        <p:grpSpPr>
          <a:xfrm>
            <a:off x="3442279" y="1433408"/>
            <a:ext cx="7300116" cy="3549704"/>
            <a:chOff x="3859530" y="1391389"/>
            <a:chExt cx="7300116" cy="3549704"/>
          </a:xfrm>
        </p:grpSpPr>
        <p:sp>
          <p:nvSpPr>
            <p:cNvPr id="6" name="TextBox 5">
              <a:extLst>
                <a:ext uri="{FF2B5EF4-FFF2-40B4-BE49-F238E27FC236}">
                  <a16:creationId xmlns:a16="http://schemas.microsoft.com/office/drawing/2014/main" id="{DDF6C4E8-C5D0-41D0-AD09-F55A9EAB5C72}"/>
                </a:ext>
              </a:extLst>
            </p:cNvPr>
            <p:cNvSpPr txBox="1"/>
            <p:nvPr/>
          </p:nvSpPr>
          <p:spPr>
            <a:xfrm>
              <a:off x="3919702" y="1391389"/>
              <a:ext cx="6294268" cy="954107"/>
            </a:xfrm>
            <a:prstGeom prst="rect">
              <a:avLst/>
            </a:prstGeom>
            <a:noFill/>
          </p:spPr>
          <p:txBody>
            <a:bodyPr wrap="square" rtlCol="0">
              <a:spAutoFit/>
            </a:bodyPr>
            <a:lstStyle/>
            <a:p>
              <a:r>
                <a:rPr lang="en-GB" sz="4000" b="1" dirty="0">
                  <a:solidFill>
                    <a:schemeClr val="bg1"/>
                  </a:solidFill>
                </a:rPr>
                <a:t>A Pinch of Magic</a:t>
              </a:r>
            </a:p>
            <a:p>
              <a:r>
                <a:rPr lang="en-GB" sz="1600" b="1" dirty="0">
                  <a:solidFill>
                    <a:schemeClr val="bg1"/>
                  </a:solidFill>
                </a:rPr>
                <a:t>Michelle Harrison</a:t>
              </a:r>
              <a:endParaRPr lang="en-GB" b="1" dirty="0">
                <a:solidFill>
                  <a:schemeClr val="bg1"/>
                </a:solidFill>
              </a:endParaRPr>
            </a:p>
          </p:txBody>
        </p:sp>
        <p:grpSp>
          <p:nvGrpSpPr>
            <p:cNvPr id="2" name="Group 1">
              <a:extLst>
                <a:ext uri="{FF2B5EF4-FFF2-40B4-BE49-F238E27FC236}">
                  <a16:creationId xmlns:a16="http://schemas.microsoft.com/office/drawing/2014/main" id="{43F113AB-5CF6-49B4-A785-08A3AB5E03BA}"/>
                </a:ext>
              </a:extLst>
            </p:cNvPr>
            <p:cNvGrpSpPr/>
            <p:nvPr/>
          </p:nvGrpSpPr>
          <p:grpSpPr>
            <a:xfrm>
              <a:off x="3859530" y="2434356"/>
              <a:ext cx="7300116" cy="2506737"/>
              <a:chOff x="4059401" y="2352203"/>
              <a:chExt cx="7300116" cy="2506737"/>
            </a:xfrm>
          </p:grpSpPr>
          <p:sp>
            <p:nvSpPr>
              <p:cNvPr id="16" name="TextBox 15">
                <a:extLst>
                  <a:ext uri="{FF2B5EF4-FFF2-40B4-BE49-F238E27FC236}">
                    <a16:creationId xmlns:a16="http://schemas.microsoft.com/office/drawing/2014/main" id="{8AE076CB-3E19-41A5-B818-A7F4494BB177}"/>
                  </a:ext>
                </a:extLst>
              </p:cNvPr>
              <p:cNvSpPr txBox="1"/>
              <p:nvPr/>
            </p:nvSpPr>
            <p:spPr>
              <a:xfrm>
                <a:off x="4059401" y="2436020"/>
                <a:ext cx="7300116" cy="276999"/>
              </a:xfrm>
              <a:prstGeom prst="rect">
                <a:avLst/>
              </a:prstGeom>
              <a:noFill/>
            </p:spPr>
            <p:txBody>
              <a:bodyPr wrap="square" rtlCol="0">
                <a:spAutoFit/>
              </a:bodyPr>
              <a:lstStyle/>
              <a:p>
                <a:r>
                  <a:rPr lang="en-GB" sz="1200" dirty="0">
                    <a:solidFill>
                      <a:schemeClr val="bg1"/>
                    </a:solidFill>
                  </a:rPr>
                  <a:t>2019	Fiction	Adventure Stories	Fantasy/Magical	Family	</a:t>
                </a:r>
              </a:p>
            </p:txBody>
          </p:sp>
          <p:sp>
            <p:nvSpPr>
              <p:cNvPr id="18" name="TextBox 17">
                <a:extLst>
                  <a:ext uri="{FF2B5EF4-FFF2-40B4-BE49-F238E27FC236}">
                    <a16:creationId xmlns:a16="http://schemas.microsoft.com/office/drawing/2014/main" id="{795BC706-ADD5-4163-A76E-54329E07DFE5}"/>
                  </a:ext>
                </a:extLst>
              </p:cNvPr>
              <p:cNvSpPr txBox="1"/>
              <p:nvPr/>
            </p:nvSpPr>
            <p:spPr>
              <a:xfrm>
                <a:off x="4059401" y="2796837"/>
                <a:ext cx="6677739" cy="2062103"/>
              </a:xfrm>
              <a:prstGeom prst="rect">
                <a:avLst/>
              </a:prstGeom>
              <a:noFill/>
            </p:spPr>
            <p:txBody>
              <a:bodyPr wrap="square" rtlCol="0">
                <a:spAutoFit/>
              </a:bodyPr>
              <a:lstStyle/>
              <a:p>
                <a:r>
                  <a:rPr lang="en-GB" sz="1600" dirty="0">
                    <a:solidFill>
                      <a:schemeClr val="bg1"/>
                    </a:solidFill>
                  </a:rPr>
                  <a:t>Three sisters trapped by an ancient curse. Three magical objects with the power to change their fate. Will they be enough to break the curse? Or will they lead the sisters even deeper into danger?</a:t>
                </a:r>
              </a:p>
              <a:p>
                <a:endParaRPr lang="en-GB" sz="1600" dirty="0">
                  <a:solidFill>
                    <a:schemeClr val="bg1"/>
                  </a:solidFill>
                </a:endParaRPr>
              </a:p>
              <a:p>
                <a:endParaRPr lang="en-GB" sz="1600" dirty="0">
                  <a:solidFill>
                    <a:schemeClr val="bg1"/>
                  </a:solidFill>
                </a:endParaRPr>
              </a:p>
              <a:p>
                <a:r>
                  <a:rPr lang="en-GB" sz="1400" dirty="0">
                    <a:solidFill>
                      <a:schemeClr val="bg1"/>
                    </a:solidFill>
                  </a:rPr>
                  <a:t>“A spellbinding story, steeped in Magic. I adored it.” – </a:t>
                </a:r>
                <a:r>
                  <a:rPr lang="en-GB" sz="1400" b="1" dirty="0">
                    <a:solidFill>
                      <a:schemeClr val="bg1"/>
                    </a:solidFill>
                  </a:rPr>
                  <a:t>Abi Elphinstone, </a:t>
                </a:r>
              </a:p>
              <a:p>
                <a:r>
                  <a:rPr lang="en-GB" sz="1400" b="1" dirty="0">
                    <a:solidFill>
                      <a:schemeClr val="bg1"/>
                    </a:solidFill>
                  </a:rPr>
                  <a:t>author of </a:t>
                </a:r>
                <a:r>
                  <a:rPr lang="en-GB" sz="1400" b="1" i="1" dirty="0">
                    <a:solidFill>
                      <a:schemeClr val="bg1"/>
                    </a:solidFill>
                  </a:rPr>
                  <a:t>Sky Song</a:t>
                </a:r>
              </a:p>
              <a:p>
                <a:endParaRPr lang="en-GB" sz="1600" dirty="0">
                  <a:solidFill>
                    <a:schemeClr val="bg1"/>
                  </a:solidFill>
                </a:endParaRPr>
              </a:p>
            </p:txBody>
          </p:sp>
          <p:cxnSp>
            <p:nvCxnSpPr>
              <p:cNvPr id="3" name="Straight Connector 2">
                <a:extLst>
                  <a:ext uri="{FF2B5EF4-FFF2-40B4-BE49-F238E27FC236}">
                    <a16:creationId xmlns:a16="http://schemas.microsoft.com/office/drawing/2014/main" id="{06652520-9F10-40F4-9257-52DE2B8488FD}"/>
                  </a:ext>
                </a:extLst>
              </p:cNvPr>
              <p:cNvCxnSpPr>
                <a:cxnSpLocks/>
              </p:cNvCxnSpPr>
              <p:nvPr/>
            </p:nvCxnSpPr>
            <p:spPr>
              <a:xfrm>
                <a:off x="4165600" y="2352203"/>
                <a:ext cx="6248241" cy="0"/>
              </a:xfrm>
              <a:prstGeom prst="line">
                <a:avLst/>
              </a:prstGeom>
              <a:ln>
                <a:solidFill>
                  <a:schemeClr val="bg1"/>
                </a:solidFill>
              </a:ln>
            </p:spPr>
            <p:style>
              <a:lnRef idx="3">
                <a:schemeClr val="accent1"/>
              </a:lnRef>
              <a:fillRef idx="0">
                <a:schemeClr val="accent1"/>
              </a:fillRef>
              <a:effectRef idx="2">
                <a:schemeClr val="accent1"/>
              </a:effectRef>
              <a:fontRef idx="minor">
                <a:schemeClr val="tx1"/>
              </a:fontRef>
            </p:style>
          </p:cxnSp>
        </p:grpSp>
      </p:grpSp>
      <p:pic>
        <p:nvPicPr>
          <p:cNvPr id="15" name="Picture 14">
            <a:extLst>
              <a:ext uri="{FF2B5EF4-FFF2-40B4-BE49-F238E27FC236}">
                <a16:creationId xmlns:a16="http://schemas.microsoft.com/office/drawing/2014/main" id="{631719D8-0980-4679-8C78-47B6004F7403}"/>
              </a:ext>
            </a:extLst>
          </p:cNvPr>
          <p:cNvPicPr>
            <a:picLocks noChangeAspect="1"/>
          </p:cNvPicPr>
          <p:nvPr/>
        </p:nvPicPr>
        <p:blipFill>
          <a:blip r:embed="rId11"/>
          <a:stretch>
            <a:fillRect/>
          </a:stretch>
        </p:blipFill>
        <p:spPr>
          <a:xfrm>
            <a:off x="3671187" y="1433408"/>
            <a:ext cx="7456054" cy="3657917"/>
          </a:xfrm>
          <a:prstGeom prst="rect">
            <a:avLst/>
          </a:prstGeom>
        </p:spPr>
      </p:pic>
      <p:sp>
        <p:nvSpPr>
          <p:cNvPr id="17" name="TextBox 16">
            <a:extLst>
              <a:ext uri="{FF2B5EF4-FFF2-40B4-BE49-F238E27FC236}">
                <a16:creationId xmlns:a16="http://schemas.microsoft.com/office/drawing/2014/main" id="{39855193-5074-4B29-888C-86D928C9EBFF}"/>
              </a:ext>
            </a:extLst>
          </p:cNvPr>
          <p:cNvSpPr txBox="1"/>
          <p:nvPr/>
        </p:nvSpPr>
        <p:spPr>
          <a:xfrm>
            <a:off x="10334223" y="828296"/>
            <a:ext cx="1684422" cy="369332"/>
          </a:xfrm>
          <a:prstGeom prst="rect">
            <a:avLst/>
          </a:prstGeom>
          <a:noFill/>
        </p:spPr>
        <p:txBody>
          <a:bodyPr wrap="square" rtlCol="0">
            <a:spAutoFit/>
          </a:bodyPr>
          <a:lstStyle/>
          <a:p>
            <a:r>
              <a:rPr lang="en-GB" dirty="0"/>
              <a:t>Next book</a:t>
            </a:r>
          </a:p>
        </p:txBody>
      </p:sp>
    </p:spTree>
    <p:extLst>
      <p:ext uri="{BB962C8B-B14F-4D97-AF65-F5344CB8AC3E}">
        <p14:creationId xmlns:p14="http://schemas.microsoft.com/office/powerpoint/2010/main" val="1275855808"/>
      </p:ext>
    </p:extLst>
  </p:cSld>
  <p:clrMapOvr>
    <a:masterClrMapping/>
  </p:clrMapOvr>
  <mc:AlternateContent xmlns:mc="http://schemas.openxmlformats.org/markup-compatibility/2006" xmlns:p14="http://schemas.microsoft.com/office/powerpoint/2010/main">
    <mc:Choice Requires="p14">
      <p:transition spd="slow" p14:dur="2000" advTm="10000"/>
    </mc:Choice>
    <mc:Fallback xmlns="">
      <p:transition spd="slow" advTm="1000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C0653D99-E13D-40AB-9CF4-D568F209F48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3355" y="189143"/>
            <a:ext cx="3686175" cy="1114425"/>
          </a:xfrm>
          <a:prstGeom prst="rect">
            <a:avLst/>
          </a:prstGeom>
        </p:spPr>
      </p:pic>
      <p:sp>
        <p:nvSpPr>
          <p:cNvPr id="7" name="TextBox 6">
            <a:hlinkClick r:id="rId4" action="ppaction://hlinksldjump"/>
            <a:extLst>
              <a:ext uri="{FF2B5EF4-FFF2-40B4-BE49-F238E27FC236}">
                <a16:creationId xmlns:a16="http://schemas.microsoft.com/office/drawing/2014/main" id="{F3814D14-0C27-4261-B584-06D7F52D1A14}"/>
              </a:ext>
            </a:extLst>
          </p:cNvPr>
          <p:cNvSpPr txBox="1"/>
          <p:nvPr/>
        </p:nvSpPr>
        <p:spPr>
          <a:xfrm>
            <a:off x="4059401" y="262288"/>
            <a:ext cx="1196179" cy="338554"/>
          </a:xfrm>
          <a:prstGeom prst="rect">
            <a:avLst/>
          </a:prstGeom>
          <a:noFill/>
        </p:spPr>
        <p:txBody>
          <a:bodyPr wrap="square" rtlCol="0">
            <a:spAutoFit/>
          </a:bodyPr>
          <a:lstStyle/>
          <a:p>
            <a:r>
              <a:rPr lang="en-GB" sz="1600" b="1" dirty="0">
                <a:solidFill>
                  <a:srgbClr val="FF0000"/>
                </a:solidFill>
              </a:rPr>
              <a:t>Switch User</a:t>
            </a:r>
          </a:p>
        </p:txBody>
      </p:sp>
      <p:grpSp>
        <p:nvGrpSpPr>
          <p:cNvPr id="8" name="Group 7">
            <a:extLst>
              <a:ext uri="{FF2B5EF4-FFF2-40B4-BE49-F238E27FC236}">
                <a16:creationId xmlns:a16="http://schemas.microsoft.com/office/drawing/2014/main" id="{96396100-4526-41EC-B8E6-98D30056B75D}"/>
              </a:ext>
            </a:extLst>
          </p:cNvPr>
          <p:cNvGrpSpPr/>
          <p:nvPr/>
        </p:nvGrpSpPr>
        <p:grpSpPr>
          <a:xfrm>
            <a:off x="10512227" y="253961"/>
            <a:ext cx="1506418" cy="628715"/>
            <a:chOff x="10512227" y="200733"/>
            <a:chExt cx="1506418" cy="628715"/>
          </a:xfrm>
        </p:grpSpPr>
        <p:sp>
          <p:nvSpPr>
            <p:cNvPr id="9" name="TextBox 8">
              <a:extLst>
                <a:ext uri="{FF2B5EF4-FFF2-40B4-BE49-F238E27FC236}">
                  <a16:creationId xmlns:a16="http://schemas.microsoft.com/office/drawing/2014/main" id="{A6E9E24F-B05A-47FB-977C-AF02FC0BF605}"/>
                </a:ext>
              </a:extLst>
            </p:cNvPr>
            <p:cNvSpPr txBox="1"/>
            <p:nvPr/>
          </p:nvSpPr>
          <p:spPr>
            <a:xfrm>
              <a:off x="10962052" y="200733"/>
              <a:ext cx="1056593" cy="461665"/>
            </a:xfrm>
            <a:prstGeom prst="rect">
              <a:avLst/>
            </a:prstGeom>
            <a:noFill/>
          </p:spPr>
          <p:txBody>
            <a:bodyPr wrap="square" rtlCol="0">
              <a:spAutoFit/>
            </a:bodyPr>
            <a:lstStyle/>
            <a:p>
              <a:r>
                <a:rPr lang="en-GB" sz="2400" b="1" dirty="0">
                  <a:solidFill>
                    <a:schemeClr val="bg1"/>
                  </a:solidFill>
                </a:rPr>
                <a:t>Year 3</a:t>
              </a:r>
            </a:p>
          </p:txBody>
        </p:sp>
        <p:pic>
          <p:nvPicPr>
            <p:cNvPr id="10" name="Picture 9">
              <a:hlinkClick r:id="rId5" action="ppaction://hlinksldjump"/>
              <a:extLst>
                <a:ext uri="{FF2B5EF4-FFF2-40B4-BE49-F238E27FC236}">
                  <a16:creationId xmlns:a16="http://schemas.microsoft.com/office/drawing/2014/main" id="{C4B4C150-9937-43EE-BCA1-2FB17D94F46C}"/>
                </a:ext>
              </a:extLst>
            </p:cNvPr>
            <p:cNvPicPr>
              <a:picLocks noChangeAspect="1"/>
            </p:cNvPicPr>
            <p:nvPr/>
          </p:nvPicPr>
          <p:blipFill rotWithShape="1">
            <a:blip r:embed="rId6"/>
            <a:srcRect r="1793"/>
            <a:stretch/>
          </p:blipFill>
          <p:spPr>
            <a:xfrm>
              <a:off x="10512227" y="212398"/>
              <a:ext cx="616809" cy="617050"/>
            </a:xfrm>
            <a:prstGeom prst="rect">
              <a:avLst/>
            </a:prstGeom>
          </p:spPr>
        </p:pic>
      </p:grpSp>
      <p:grpSp>
        <p:nvGrpSpPr>
          <p:cNvPr id="13" name="Group 12">
            <a:extLst>
              <a:ext uri="{FF2B5EF4-FFF2-40B4-BE49-F238E27FC236}">
                <a16:creationId xmlns:a16="http://schemas.microsoft.com/office/drawing/2014/main" id="{93D22ABA-A52E-44CF-BA76-7D86038EFBB3}"/>
              </a:ext>
            </a:extLst>
          </p:cNvPr>
          <p:cNvGrpSpPr/>
          <p:nvPr/>
        </p:nvGrpSpPr>
        <p:grpSpPr>
          <a:xfrm>
            <a:off x="10070648" y="3497100"/>
            <a:ext cx="1782808" cy="3076236"/>
            <a:chOff x="10231225" y="3484865"/>
            <a:chExt cx="1782808" cy="3076236"/>
          </a:xfrm>
        </p:grpSpPr>
        <p:pic>
          <p:nvPicPr>
            <p:cNvPr id="20" name="Picture 19">
              <a:hlinkClick r:id="" action="ppaction://noaction"/>
              <a:extLst>
                <a:ext uri="{FF2B5EF4-FFF2-40B4-BE49-F238E27FC236}">
                  <a16:creationId xmlns:a16="http://schemas.microsoft.com/office/drawing/2014/main" id="{630BD95C-9117-4F66-A5C5-4AABFDE55F8F}"/>
                </a:ext>
              </a:extLst>
            </p:cNvPr>
            <p:cNvPicPr>
              <a:picLocks noChangeAspect="1"/>
            </p:cNvPicPr>
            <p:nvPr/>
          </p:nvPicPr>
          <p:blipFill>
            <a:blip r:embed="rId7"/>
            <a:stretch>
              <a:fillRect/>
            </a:stretch>
          </p:blipFill>
          <p:spPr>
            <a:xfrm>
              <a:off x="10353669" y="4401101"/>
              <a:ext cx="1406400" cy="2160000"/>
            </a:xfrm>
            <a:prstGeom prst="rect">
              <a:avLst/>
            </a:prstGeom>
          </p:spPr>
        </p:pic>
        <p:sp>
          <p:nvSpPr>
            <p:cNvPr id="21" name="TextBox 20">
              <a:extLst>
                <a:ext uri="{FF2B5EF4-FFF2-40B4-BE49-F238E27FC236}">
                  <a16:creationId xmlns:a16="http://schemas.microsoft.com/office/drawing/2014/main" id="{A86563E6-C948-4E81-830D-F838886FFBED}"/>
                </a:ext>
              </a:extLst>
            </p:cNvPr>
            <p:cNvSpPr txBox="1"/>
            <p:nvPr/>
          </p:nvSpPr>
          <p:spPr>
            <a:xfrm>
              <a:off x="10231225" y="3484865"/>
              <a:ext cx="1782808" cy="307777"/>
            </a:xfrm>
            <a:prstGeom prst="rect">
              <a:avLst/>
            </a:prstGeom>
            <a:noFill/>
          </p:spPr>
          <p:txBody>
            <a:bodyPr wrap="square" rtlCol="0">
              <a:spAutoFit/>
            </a:bodyPr>
            <a:lstStyle/>
            <a:p>
              <a:r>
                <a:rPr lang="en-GB" sz="1400" b="1" dirty="0">
                  <a:solidFill>
                    <a:srgbClr val="FF0000"/>
                  </a:solidFill>
                </a:rPr>
                <a:t>Other biography</a:t>
              </a:r>
            </a:p>
          </p:txBody>
        </p:sp>
      </p:grpSp>
      <p:sp>
        <p:nvSpPr>
          <p:cNvPr id="22" name="TextBox 21">
            <a:hlinkClick r:id="rId4" action="ppaction://hlinksldjump"/>
            <a:extLst>
              <a:ext uri="{FF2B5EF4-FFF2-40B4-BE49-F238E27FC236}">
                <a16:creationId xmlns:a16="http://schemas.microsoft.com/office/drawing/2014/main" id="{090C098F-2FF5-4D40-A873-AB8FA09A261D}"/>
              </a:ext>
            </a:extLst>
          </p:cNvPr>
          <p:cNvSpPr txBox="1"/>
          <p:nvPr/>
        </p:nvSpPr>
        <p:spPr>
          <a:xfrm>
            <a:off x="5616405" y="253961"/>
            <a:ext cx="1511666" cy="338554"/>
          </a:xfrm>
          <a:prstGeom prst="rect">
            <a:avLst/>
          </a:prstGeom>
          <a:noFill/>
        </p:spPr>
        <p:txBody>
          <a:bodyPr wrap="square" rtlCol="0">
            <a:spAutoFit/>
          </a:bodyPr>
          <a:lstStyle/>
          <a:p>
            <a:r>
              <a:rPr lang="en-GB" sz="1600" b="1" dirty="0">
                <a:solidFill>
                  <a:srgbClr val="FF0000"/>
                </a:solidFill>
                <a:hlinkClick r:id="rId8" action="ppaction://hlinksldjump">
                  <a:extLst>
                    <a:ext uri="{A12FA001-AC4F-418D-AE19-62706E023703}">
                      <ahyp:hlinkClr xmlns:ahyp="http://schemas.microsoft.com/office/drawing/2018/hyperlinkcolor" val="tx"/>
                    </a:ext>
                  </a:extLst>
                </a:hlinkClick>
              </a:rPr>
              <a:t>Back to </a:t>
            </a:r>
            <a:r>
              <a:rPr lang="en-GB" sz="1600" b="1" dirty="0">
                <a:solidFill>
                  <a:srgbClr val="FF0000"/>
                </a:solidFill>
              </a:rPr>
              <a:t>Menu</a:t>
            </a:r>
          </a:p>
        </p:txBody>
      </p:sp>
      <p:grpSp>
        <p:nvGrpSpPr>
          <p:cNvPr id="5" name="Group 4">
            <a:extLst>
              <a:ext uri="{FF2B5EF4-FFF2-40B4-BE49-F238E27FC236}">
                <a16:creationId xmlns:a16="http://schemas.microsoft.com/office/drawing/2014/main" id="{2201AD68-B20B-4C2B-BB8F-28B7A3B8C262}"/>
              </a:ext>
            </a:extLst>
          </p:cNvPr>
          <p:cNvGrpSpPr/>
          <p:nvPr/>
        </p:nvGrpSpPr>
        <p:grpSpPr>
          <a:xfrm>
            <a:off x="3442279" y="1517319"/>
            <a:ext cx="7300116" cy="1412205"/>
            <a:chOff x="3859530" y="1475300"/>
            <a:chExt cx="7300116" cy="1412205"/>
          </a:xfrm>
        </p:grpSpPr>
        <p:sp>
          <p:nvSpPr>
            <p:cNvPr id="6" name="TextBox 5">
              <a:extLst>
                <a:ext uri="{FF2B5EF4-FFF2-40B4-BE49-F238E27FC236}">
                  <a16:creationId xmlns:a16="http://schemas.microsoft.com/office/drawing/2014/main" id="{DDF6C4E8-C5D0-41D0-AD09-F55A9EAB5C72}"/>
                </a:ext>
              </a:extLst>
            </p:cNvPr>
            <p:cNvSpPr txBox="1"/>
            <p:nvPr/>
          </p:nvSpPr>
          <p:spPr>
            <a:xfrm>
              <a:off x="4635211" y="1475300"/>
              <a:ext cx="6294268" cy="954107"/>
            </a:xfrm>
            <a:prstGeom prst="rect">
              <a:avLst/>
            </a:prstGeom>
            <a:noFill/>
          </p:spPr>
          <p:txBody>
            <a:bodyPr wrap="square" rtlCol="0">
              <a:spAutoFit/>
            </a:bodyPr>
            <a:lstStyle/>
            <a:p>
              <a:r>
                <a:rPr lang="en-GB" sz="4000" b="1" dirty="0"/>
                <a:t>You Are A Champion</a:t>
              </a:r>
            </a:p>
            <a:p>
              <a:r>
                <a:rPr lang="en-GB" sz="1600" b="1" dirty="0"/>
                <a:t>Marcus Rashford</a:t>
              </a:r>
              <a:endParaRPr lang="en-GB" b="1" dirty="0"/>
            </a:p>
          </p:txBody>
        </p:sp>
        <p:grpSp>
          <p:nvGrpSpPr>
            <p:cNvPr id="2" name="Group 1">
              <a:extLst>
                <a:ext uri="{FF2B5EF4-FFF2-40B4-BE49-F238E27FC236}">
                  <a16:creationId xmlns:a16="http://schemas.microsoft.com/office/drawing/2014/main" id="{43F113AB-5CF6-49B4-A785-08A3AB5E03BA}"/>
                </a:ext>
              </a:extLst>
            </p:cNvPr>
            <p:cNvGrpSpPr/>
            <p:nvPr/>
          </p:nvGrpSpPr>
          <p:grpSpPr>
            <a:xfrm>
              <a:off x="3859530" y="2434356"/>
              <a:ext cx="7300116" cy="453149"/>
              <a:chOff x="4059401" y="2352203"/>
              <a:chExt cx="7300116" cy="453149"/>
            </a:xfrm>
          </p:grpSpPr>
          <p:sp>
            <p:nvSpPr>
              <p:cNvPr id="16" name="TextBox 15">
                <a:extLst>
                  <a:ext uri="{FF2B5EF4-FFF2-40B4-BE49-F238E27FC236}">
                    <a16:creationId xmlns:a16="http://schemas.microsoft.com/office/drawing/2014/main" id="{8AE076CB-3E19-41A5-B818-A7F4494BB177}"/>
                  </a:ext>
                </a:extLst>
              </p:cNvPr>
              <p:cNvSpPr txBox="1"/>
              <p:nvPr/>
            </p:nvSpPr>
            <p:spPr>
              <a:xfrm>
                <a:off x="4059401" y="2436020"/>
                <a:ext cx="7300116" cy="369332"/>
              </a:xfrm>
              <a:prstGeom prst="rect">
                <a:avLst/>
              </a:prstGeom>
              <a:noFill/>
            </p:spPr>
            <p:txBody>
              <a:bodyPr wrap="square" rtlCol="0">
                <a:spAutoFit/>
              </a:bodyPr>
              <a:lstStyle/>
              <a:p>
                <a:pPr algn="ctr"/>
                <a:r>
                  <a:rPr lang="en-GB" dirty="0"/>
                  <a:t>2021	Non-Fiction	Football	Inspirational	Biography	</a:t>
                </a:r>
              </a:p>
            </p:txBody>
          </p:sp>
          <p:cxnSp>
            <p:nvCxnSpPr>
              <p:cNvPr id="3" name="Straight Connector 2">
                <a:extLst>
                  <a:ext uri="{FF2B5EF4-FFF2-40B4-BE49-F238E27FC236}">
                    <a16:creationId xmlns:a16="http://schemas.microsoft.com/office/drawing/2014/main" id="{06652520-9F10-40F4-9257-52DE2B8488FD}"/>
                  </a:ext>
                </a:extLst>
              </p:cNvPr>
              <p:cNvCxnSpPr>
                <a:cxnSpLocks/>
              </p:cNvCxnSpPr>
              <p:nvPr/>
            </p:nvCxnSpPr>
            <p:spPr>
              <a:xfrm>
                <a:off x="4165600" y="2352203"/>
                <a:ext cx="6248241" cy="0"/>
              </a:xfrm>
              <a:prstGeom prst="line">
                <a:avLst/>
              </a:prstGeom>
              <a:ln>
                <a:solidFill>
                  <a:schemeClr val="bg1"/>
                </a:solidFill>
              </a:ln>
            </p:spPr>
            <p:style>
              <a:lnRef idx="3">
                <a:schemeClr val="accent1"/>
              </a:lnRef>
              <a:fillRef idx="0">
                <a:schemeClr val="accent1"/>
              </a:fillRef>
              <a:effectRef idx="2">
                <a:schemeClr val="accent1"/>
              </a:effectRef>
              <a:fontRef idx="minor">
                <a:schemeClr val="tx1"/>
              </a:fontRef>
            </p:style>
          </p:cxnSp>
        </p:grpSp>
      </p:grpSp>
      <p:pic>
        <p:nvPicPr>
          <p:cNvPr id="17" name="Picture 16">
            <a:extLst>
              <a:ext uri="{FF2B5EF4-FFF2-40B4-BE49-F238E27FC236}">
                <a16:creationId xmlns:a16="http://schemas.microsoft.com/office/drawing/2014/main" id="{62061921-22D2-46B6-B95B-A11A02D72F52}"/>
              </a:ext>
            </a:extLst>
          </p:cNvPr>
          <p:cNvPicPr>
            <a:picLocks noChangeAspect="1"/>
          </p:cNvPicPr>
          <p:nvPr/>
        </p:nvPicPr>
        <p:blipFill>
          <a:blip r:embed="rId9"/>
          <a:stretch>
            <a:fillRect/>
          </a:stretch>
        </p:blipFill>
        <p:spPr>
          <a:xfrm>
            <a:off x="286749" y="1433408"/>
            <a:ext cx="3215701" cy="4660436"/>
          </a:xfrm>
          <a:prstGeom prst="rect">
            <a:avLst/>
          </a:prstGeom>
        </p:spPr>
      </p:pic>
      <p:sp>
        <p:nvSpPr>
          <p:cNvPr id="23" name="TextBox 22">
            <a:extLst>
              <a:ext uri="{FF2B5EF4-FFF2-40B4-BE49-F238E27FC236}">
                <a16:creationId xmlns:a16="http://schemas.microsoft.com/office/drawing/2014/main" id="{58FF2044-14A2-468E-9492-D18C2F88B44E}"/>
              </a:ext>
            </a:extLst>
          </p:cNvPr>
          <p:cNvSpPr txBox="1"/>
          <p:nvPr/>
        </p:nvSpPr>
        <p:spPr>
          <a:xfrm>
            <a:off x="4212376" y="3179145"/>
            <a:ext cx="5431366" cy="1754326"/>
          </a:xfrm>
          <a:prstGeom prst="rect">
            <a:avLst/>
          </a:prstGeom>
          <a:noFill/>
        </p:spPr>
        <p:txBody>
          <a:bodyPr wrap="square" rtlCol="0">
            <a:spAutoFit/>
          </a:bodyPr>
          <a:lstStyle/>
          <a:p>
            <a:r>
              <a:rPr lang="en-GB" i="1" dirty="0"/>
              <a:t>It’s hard to know what is possible until you start. You have to be able to dream big and be prepared to work towards your dreams. Good things take time. I’ve achieved a lot, but it didn’t come in one go – big things rarely happen overnight, and good things rarely happen as if by magic . .”</a:t>
            </a:r>
            <a:r>
              <a:rPr lang="en-GB" dirty="0"/>
              <a:t> </a:t>
            </a:r>
            <a:r>
              <a:rPr lang="en-GB" b="1" dirty="0"/>
              <a:t>Marcus Rashford</a:t>
            </a:r>
            <a:endParaRPr lang="en-GB" dirty="0"/>
          </a:p>
        </p:txBody>
      </p:sp>
      <p:sp>
        <p:nvSpPr>
          <p:cNvPr id="24" name="TextBox 23">
            <a:extLst>
              <a:ext uri="{FF2B5EF4-FFF2-40B4-BE49-F238E27FC236}">
                <a16:creationId xmlns:a16="http://schemas.microsoft.com/office/drawing/2014/main" id="{C7F7C1CE-BA0F-4FC3-8D71-0359C7B973AF}"/>
              </a:ext>
            </a:extLst>
          </p:cNvPr>
          <p:cNvSpPr txBox="1"/>
          <p:nvPr/>
        </p:nvSpPr>
        <p:spPr>
          <a:xfrm>
            <a:off x="6882063" y="5233737"/>
            <a:ext cx="1937084" cy="646331"/>
          </a:xfrm>
          <a:prstGeom prst="rect">
            <a:avLst/>
          </a:prstGeom>
          <a:noFill/>
        </p:spPr>
        <p:txBody>
          <a:bodyPr wrap="square" rtlCol="0">
            <a:spAutoFit/>
          </a:bodyPr>
          <a:lstStyle/>
          <a:p>
            <a:r>
              <a:rPr lang="en-GB" b="1" i="1" dirty="0"/>
              <a:t>Recommended by Charlotte G</a:t>
            </a:r>
          </a:p>
        </p:txBody>
      </p:sp>
      <p:pic>
        <p:nvPicPr>
          <p:cNvPr id="26" name="Picture 25">
            <a:extLst>
              <a:ext uri="{FF2B5EF4-FFF2-40B4-BE49-F238E27FC236}">
                <a16:creationId xmlns:a16="http://schemas.microsoft.com/office/drawing/2014/main" id="{2D1DF78B-7192-408F-83B2-03749DD7D7C8}"/>
              </a:ext>
            </a:extLst>
          </p:cNvPr>
          <p:cNvPicPr>
            <a:picLocks noChangeAspect="1"/>
          </p:cNvPicPr>
          <p:nvPr/>
        </p:nvPicPr>
        <p:blipFill>
          <a:blip r:embed="rId10"/>
          <a:stretch>
            <a:fillRect/>
          </a:stretch>
        </p:blipFill>
        <p:spPr>
          <a:xfrm>
            <a:off x="10102489" y="4262975"/>
            <a:ext cx="1513798" cy="2339177"/>
          </a:xfrm>
          <a:prstGeom prst="rect">
            <a:avLst/>
          </a:prstGeom>
        </p:spPr>
      </p:pic>
      <p:pic>
        <p:nvPicPr>
          <p:cNvPr id="27" name="Picture 26">
            <a:hlinkClick r:id="rId11" action="ppaction://hlinksldjump"/>
            <a:extLst>
              <a:ext uri="{FF2B5EF4-FFF2-40B4-BE49-F238E27FC236}">
                <a16:creationId xmlns:a16="http://schemas.microsoft.com/office/drawing/2014/main" id="{562D22F9-9FE4-42A0-BAB3-5C3007923AEA}"/>
              </a:ext>
            </a:extLst>
          </p:cNvPr>
          <p:cNvPicPr>
            <a:picLocks noChangeAspect="1"/>
          </p:cNvPicPr>
          <p:nvPr/>
        </p:nvPicPr>
        <p:blipFill>
          <a:blip r:embed="rId12"/>
          <a:stretch>
            <a:fillRect/>
          </a:stretch>
        </p:blipFill>
        <p:spPr>
          <a:xfrm>
            <a:off x="9767329" y="243879"/>
            <a:ext cx="606637" cy="617051"/>
          </a:xfrm>
          <a:prstGeom prst="rect">
            <a:avLst/>
          </a:prstGeom>
        </p:spPr>
      </p:pic>
      <p:sp>
        <p:nvSpPr>
          <p:cNvPr id="28" name="TextBox 27">
            <a:extLst>
              <a:ext uri="{FF2B5EF4-FFF2-40B4-BE49-F238E27FC236}">
                <a16:creationId xmlns:a16="http://schemas.microsoft.com/office/drawing/2014/main" id="{BE7F1614-DD6E-460E-8D36-55A67F0DEEAC}"/>
              </a:ext>
            </a:extLst>
          </p:cNvPr>
          <p:cNvSpPr txBox="1"/>
          <p:nvPr/>
        </p:nvSpPr>
        <p:spPr>
          <a:xfrm>
            <a:off x="9643742" y="993585"/>
            <a:ext cx="1684422" cy="369332"/>
          </a:xfrm>
          <a:prstGeom prst="rect">
            <a:avLst/>
          </a:prstGeom>
          <a:noFill/>
        </p:spPr>
        <p:txBody>
          <a:bodyPr wrap="square" rtlCol="0">
            <a:spAutoFit/>
          </a:bodyPr>
          <a:lstStyle/>
          <a:p>
            <a:r>
              <a:rPr lang="en-GB" dirty="0"/>
              <a:t>Next book</a:t>
            </a:r>
          </a:p>
        </p:txBody>
      </p:sp>
    </p:spTree>
    <p:extLst>
      <p:ext uri="{BB962C8B-B14F-4D97-AF65-F5344CB8AC3E}">
        <p14:creationId xmlns:p14="http://schemas.microsoft.com/office/powerpoint/2010/main" val="1811924122"/>
      </p:ext>
    </p:extLst>
  </p:cSld>
  <p:clrMapOvr>
    <a:masterClrMapping/>
  </p:clrMapOvr>
  <mc:AlternateContent xmlns:mc="http://schemas.openxmlformats.org/markup-compatibility/2006" xmlns:p14="http://schemas.microsoft.com/office/powerpoint/2010/main">
    <mc:Choice Requires="p14">
      <p:transition spd="slow" p14:dur="2000" advTm="10000"/>
    </mc:Choice>
    <mc:Fallback xmlns="">
      <p:transition spd="slow" advTm="1000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C0653D99-E13D-40AB-9CF4-D568F209F48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3355" y="189143"/>
            <a:ext cx="3686175" cy="1114425"/>
          </a:xfrm>
          <a:prstGeom prst="rect">
            <a:avLst/>
          </a:prstGeom>
        </p:spPr>
      </p:pic>
      <p:sp>
        <p:nvSpPr>
          <p:cNvPr id="7" name="TextBox 6">
            <a:hlinkClick r:id="rId4" action="ppaction://hlinksldjump"/>
            <a:extLst>
              <a:ext uri="{FF2B5EF4-FFF2-40B4-BE49-F238E27FC236}">
                <a16:creationId xmlns:a16="http://schemas.microsoft.com/office/drawing/2014/main" id="{F3814D14-0C27-4261-B584-06D7F52D1A14}"/>
              </a:ext>
            </a:extLst>
          </p:cNvPr>
          <p:cNvSpPr txBox="1"/>
          <p:nvPr/>
        </p:nvSpPr>
        <p:spPr>
          <a:xfrm>
            <a:off x="4059401" y="262288"/>
            <a:ext cx="1196179" cy="338554"/>
          </a:xfrm>
          <a:prstGeom prst="rect">
            <a:avLst/>
          </a:prstGeom>
          <a:noFill/>
        </p:spPr>
        <p:txBody>
          <a:bodyPr wrap="square" rtlCol="0">
            <a:spAutoFit/>
          </a:bodyPr>
          <a:lstStyle/>
          <a:p>
            <a:r>
              <a:rPr lang="en-GB" sz="1600" b="1" dirty="0">
                <a:solidFill>
                  <a:srgbClr val="FF0000"/>
                </a:solidFill>
              </a:rPr>
              <a:t>Switch User</a:t>
            </a:r>
          </a:p>
        </p:txBody>
      </p:sp>
      <p:grpSp>
        <p:nvGrpSpPr>
          <p:cNvPr id="8" name="Group 7">
            <a:extLst>
              <a:ext uri="{FF2B5EF4-FFF2-40B4-BE49-F238E27FC236}">
                <a16:creationId xmlns:a16="http://schemas.microsoft.com/office/drawing/2014/main" id="{96396100-4526-41EC-B8E6-98D30056B75D}"/>
              </a:ext>
            </a:extLst>
          </p:cNvPr>
          <p:cNvGrpSpPr/>
          <p:nvPr/>
        </p:nvGrpSpPr>
        <p:grpSpPr>
          <a:xfrm>
            <a:off x="10512227" y="253961"/>
            <a:ext cx="1506418" cy="589137"/>
            <a:chOff x="10512227" y="200733"/>
            <a:chExt cx="1506418" cy="589137"/>
          </a:xfrm>
        </p:grpSpPr>
        <p:sp>
          <p:nvSpPr>
            <p:cNvPr id="9" name="TextBox 8">
              <a:extLst>
                <a:ext uri="{FF2B5EF4-FFF2-40B4-BE49-F238E27FC236}">
                  <a16:creationId xmlns:a16="http://schemas.microsoft.com/office/drawing/2014/main" id="{A6E9E24F-B05A-47FB-977C-AF02FC0BF605}"/>
                </a:ext>
              </a:extLst>
            </p:cNvPr>
            <p:cNvSpPr txBox="1"/>
            <p:nvPr/>
          </p:nvSpPr>
          <p:spPr>
            <a:xfrm>
              <a:off x="10962052" y="200733"/>
              <a:ext cx="1056593" cy="461665"/>
            </a:xfrm>
            <a:prstGeom prst="rect">
              <a:avLst/>
            </a:prstGeom>
            <a:noFill/>
          </p:spPr>
          <p:txBody>
            <a:bodyPr wrap="square" rtlCol="0">
              <a:spAutoFit/>
            </a:bodyPr>
            <a:lstStyle/>
            <a:p>
              <a:r>
                <a:rPr lang="en-GB" sz="2400" b="1" dirty="0">
                  <a:solidFill>
                    <a:schemeClr val="bg1"/>
                  </a:solidFill>
                </a:rPr>
                <a:t>Year 3</a:t>
              </a:r>
            </a:p>
          </p:txBody>
        </p:sp>
        <p:pic>
          <p:nvPicPr>
            <p:cNvPr id="10" name="Picture 9">
              <a:extLst>
                <a:ext uri="{FF2B5EF4-FFF2-40B4-BE49-F238E27FC236}">
                  <a16:creationId xmlns:a16="http://schemas.microsoft.com/office/drawing/2014/main" id="{C4B4C150-9937-43EE-BCA1-2FB17D94F46C}"/>
                </a:ext>
              </a:extLst>
            </p:cNvPr>
            <p:cNvPicPr>
              <a:picLocks noChangeAspect="1"/>
            </p:cNvPicPr>
            <p:nvPr/>
          </p:nvPicPr>
          <p:blipFill rotWithShape="1">
            <a:blip r:embed="rId5"/>
            <a:srcRect r="1793"/>
            <a:stretch/>
          </p:blipFill>
          <p:spPr>
            <a:xfrm>
              <a:off x="10512227" y="212397"/>
              <a:ext cx="577247" cy="577473"/>
            </a:xfrm>
            <a:prstGeom prst="rect">
              <a:avLst/>
            </a:prstGeom>
          </p:spPr>
        </p:pic>
      </p:grpSp>
      <p:grpSp>
        <p:nvGrpSpPr>
          <p:cNvPr id="13" name="Group 12">
            <a:extLst>
              <a:ext uri="{FF2B5EF4-FFF2-40B4-BE49-F238E27FC236}">
                <a16:creationId xmlns:a16="http://schemas.microsoft.com/office/drawing/2014/main" id="{93D22ABA-A52E-44CF-BA76-7D86038EFBB3}"/>
              </a:ext>
            </a:extLst>
          </p:cNvPr>
          <p:cNvGrpSpPr/>
          <p:nvPr/>
        </p:nvGrpSpPr>
        <p:grpSpPr>
          <a:xfrm>
            <a:off x="10104475" y="4092436"/>
            <a:ext cx="1782808" cy="2499938"/>
            <a:chOff x="10235837" y="4061163"/>
            <a:chExt cx="1782808" cy="2499938"/>
          </a:xfrm>
        </p:grpSpPr>
        <p:pic>
          <p:nvPicPr>
            <p:cNvPr id="20" name="Picture 19">
              <a:hlinkClick r:id="" action="ppaction://noaction"/>
              <a:extLst>
                <a:ext uri="{FF2B5EF4-FFF2-40B4-BE49-F238E27FC236}">
                  <a16:creationId xmlns:a16="http://schemas.microsoft.com/office/drawing/2014/main" id="{630BD95C-9117-4F66-A5C5-4AABFDE55F8F}"/>
                </a:ext>
              </a:extLst>
            </p:cNvPr>
            <p:cNvPicPr>
              <a:picLocks noChangeAspect="1"/>
            </p:cNvPicPr>
            <p:nvPr/>
          </p:nvPicPr>
          <p:blipFill>
            <a:blip r:embed="rId6"/>
            <a:stretch>
              <a:fillRect/>
            </a:stretch>
          </p:blipFill>
          <p:spPr>
            <a:xfrm>
              <a:off x="10353669" y="4401101"/>
              <a:ext cx="1406400" cy="2160000"/>
            </a:xfrm>
            <a:prstGeom prst="rect">
              <a:avLst/>
            </a:prstGeom>
          </p:spPr>
        </p:pic>
        <p:sp>
          <p:nvSpPr>
            <p:cNvPr id="21" name="TextBox 20">
              <a:extLst>
                <a:ext uri="{FF2B5EF4-FFF2-40B4-BE49-F238E27FC236}">
                  <a16:creationId xmlns:a16="http://schemas.microsoft.com/office/drawing/2014/main" id="{A86563E6-C948-4E81-830D-F838886FFBED}"/>
                </a:ext>
              </a:extLst>
            </p:cNvPr>
            <p:cNvSpPr txBox="1"/>
            <p:nvPr/>
          </p:nvSpPr>
          <p:spPr>
            <a:xfrm>
              <a:off x="10235837" y="4061163"/>
              <a:ext cx="1782808" cy="307777"/>
            </a:xfrm>
            <a:prstGeom prst="rect">
              <a:avLst/>
            </a:prstGeom>
            <a:noFill/>
          </p:spPr>
          <p:txBody>
            <a:bodyPr wrap="square" rtlCol="0">
              <a:spAutoFit/>
            </a:bodyPr>
            <a:lstStyle/>
            <a:p>
              <a:r>
                <a:rPr lang="en-GB" sz="1400" b="1" dirty="0">
                  <a:solidFill>
                    <a:srgbClr val="FF0000"/>
                  </a:solidFill>
                </a:rPr>
                <a:t>Also by this author:</a:t>
              </a:r>
            </a:p>
          </p:txBody>
        </p:sp>
      </p:grpSp>
      <p:sp>
        <p:nvSpPr>
          <p:cNvPr id="22" name="TextBox 21">
            <a:hlinkClick r:id="rId4" action="ppaction://hlinksldjump"/>
            <a:extLst>
              <a:ext uri="{FF2B5EF4-FFF2-40B4-BE49-F238E27FC236}">
                <a16:creationId xmlns:a16="http://schemas.microsoft.com/office/drawing/2014/main" id="{090C098F-2FF5-4D40-A873-AB8FA09A261D}"/>
              </a:ext>
            </a:extLst>
          </p:cNvPr>
          <p:cNvSpPr txBox="1"/>
          <p:nvPr/>
        </p:nvSpPr>
        <p:spPr>
          <a:xfrm>
            <a:off x="5616405" y="253961"/>
            <a:ext cx="1511666" cy="338554"/>
          </a:xfrm>
          <a:prstGeom prst="rect">
            <a:avLst/>
          </a:prstGeom>
          <a:noFill/>
        </p:spPr>
        <p:txBody>
          <a:bodyPr wrap="square" rtlCol="0">
            <a:spAutoFit/>
          </a:bodyPr>
          <a:lstStyle/>
          <a:p>
            <a:r>
              <a:rPr lang="en-GB" sz="1600" b="1" dirty="0">
                <a:solidFill>
                  <a:srgbClr val="FF0000"/>
                </a:solidFill>
              </a:rPr>
              <a:t>Back to Girls</a:t>
            </a:r>
          </a:p>
        </p:txBody>
      </p:sp>
      <p:grpSp>
        <p:nvGrpSpPr>
          <p:cNvPr id="5" name="Group 4">
            <a:extLst>
              <a:ext uri="{FF2B5EF4-FFF2-40B4-BE49-F238E27FC236}">
                <a16:creationId xmlns:a16="http://schemas.microsoft.com/office/drawing/2014/main" id="{2201AD68-B20B-4C2B-BB8F-28B7A3B8C262}"/>
              </a:ext>
            </a:extLst>
          </p:cNvPr>
          <p:cNvGrpSpPr/>
          <p:nvPr/>
        </p:nvGrpSpPr>
        <p:grpSpPr>
          <a:xfrm>
            <a:off x="3442279" y="1517319"/>
            <a:ext cx="7300116" cy="1412205"/>
            <a:chOff x="3859530" y="1475300"/>
            <a:chExt cx="7300116" cy="1412205"/>
          </a:xfrm>
        </p:grpSpPr>
        <p:sp>
          <p:nvSpPr>
            <p:cNvPr id="6" name="TextBox 5">
              <a:extLst>
                <a:ext uri="{FF2B5EF4-FFF2-40B4-BE49-F238E27FC236}">
                  <a16:creationId xmlns:a16="http://schemas.microsoft.com/office/drawing/2014/main" id="{DDF6C4E8-C5D0-41D0-AD09-F55A9EAB5C72}"/>
                </a:ext>
              </a:extLst>
            </p:cNvPr>
            <p:cNvSpPr txBox="1"/>
            <p:nvPr/>
          </p:nvSpPr>
          <p:spPr>
            <a:xfrm>
              <a:off x="4635211" y="1475300"/>
              <a:ext cx="6294268" cy="954107"/>
            </a:xfrm>
            <a:prstGeom prst="rect">
              <a:avLst/>
            </a:prstGeom>
            <a:noFill/>
          </p:spPr>
          <p:txBody>
            <a:bodyPr wrap="square" rtlCol="0">
              <a:spAutoFit/>
            </a:bodyPr>
            <a:lstStyle/>
            <a:p>
              <a:r>
                <a:rPr lang="en-GB" sz="4000" b="1" dirty="0"/>
                <a:t>No Ballet Shoes In Syria</a:t>
              </a:r>
            </a:p>
            <a:p>
              <a:r>
                <a:rPr lang="en-GB" sz="1600" b="1" dirty="0"/>
                <a:t>Catherine Bruton</a:t>
              </a:r>
              <a:endParaRPr lang="en-GB" b="1" dirty="0"/>
            </a:p>
          </p:txBody>
        </p:sp>
        <p:grpSp>
          <p:nvGrpSpPr>
            <p:cNvPr id="2" name="Group 1">
              <a:extLst>
                <a:ext uri="{FF2B5EF4-FFF2-40B4-BE49-F238E27FC236}">
                  <a16:creationId xmlns:a16="http://schemas.microsoft.com/office/drawing/2014/main" id="{43F113AB-5CF6-49B4-A785-08A3AB5E03BA}"/>
                </a:ext>
              </a:extLst>
            </p:cNvPr>
            <p:cNvGrpSpPr/>
            <p:nvPr/>
          </p:nvGrpSpPr>
          <p:grpSpPr>
            <a:xfrm>
              <a:off x="3859530" y="2434356"/>
              <a:ext cx="7300116" cy="453149"/>
              <a:chOff x="4059401" y="2352203"/>
              <a:chExt cx="7300116" cy="453149"/>
            </a:xfrm>
          </p:grpSpPr>
          <p:sp>
            <p:nvSpPr>
              <p:cNvPr id="16" name="TextBox 15">
                <a:extLst>
                  <a:ext uri="{FF2B5EF4-FFF2-40B4-BE49-F238E27FC236}">
                    <a16:creationId xmlns:a16="http://schemas.microsoft.com/office/drawing/2014/main" id="{8AE076CB-3E19-41A5-B818-A7F4494BB177}"/>
                  </a:ext>
                </a:extLst>
              </p:cNvPr>
              <p:cNvSpPr txBox="1"/>
              <p:nvPr/>
            </p:nvSpPr>
            <p:spPr>
              <a:xfrm>
                <a:off x="4059401" y="2436020"/>
                <a:ext cx="7300116" cy="369332"/>
              </a:xfrm>
              <a:prstGeom prst="rect">
                <a:avLst/>
              </a:prstGeom>
              <a:noFill/>
            </p:spPr>
            <p:txBody>
              <a:bodyPr wrap="square" rtlCol="0">
                <a:spAutoFit/>
              </a:bodyPr>
              <a:lstStyle/>
              <a:p>
                <a:pPr algn="ctr"/>
                <a:r>
                  <a:rPr lang="en-GB" dirty="0"/>
                  <a:t>2021	Fiction	Contemporary	Inspirational	Family	</a:t>
                </a:r>
              </a:p>
            </p:txBody>
          </p:sp>
          <p:cxnSp>
            <p:nvCxnSpPr>
              <p:cNvPr id="3" name="Straight Connector 2">
                <a:extLst>
                  <a:ext uri="{FF2B5EF4-FFF2-40B4-BE49-F238E27FC236}">
                    <a16:creationId xmlns:a16="http://schemas.microsoft.com/office/drawing/2014/main" id="{06652520-9F10-40F4-9257-52DE2B8488FD}"/>
                  </a:ext>
                </a:extLst>
              </p:cNvPr>
              <p:cNvCxnSpPr>
                <a:cxnSpLocks/>
              </p:cNvCxnSpPr>
              <p:nvPr/>
            </p:nvCxnSpPr>
            <p:spPr>
              <a:xfrm>
                <a:off x="4165600" y="2352203"/>
                <a:ext cx="6248241" cy="0"/>
              </a:xfrm>
              <a:prstGeom prst="line">
                <a:avLst/>
              </a:prstGeom>
              <a:ln>
                <a:solidFill>
                  <a:schemeClr val="bg1"/>
                </a:solidFill>
              </a:ln>
            </p:spPr>
            <p:style>
              <a:lnRef idx="3">
                <a:schemeClr val="accent1"/>
              </a:lnRef>
              <a:fillRef idx="0">
                <a:schemeClr val="accent1"/>
              </a:fillRef>
              <a:effectRef idx="2">
                <a:schemeClr val="accent1"/>
              </a:effectRef>
              <a:fontRef idx="minor">
                <a:schemeClr val="tx1"/>
              </a:fontRef>
            </p:style>
          </p:cxnSp>
        </p:grpSp>
      </p:grpSp>
      <p:sp>
        <p:nvSpPr>
          <p:cNvPr id="23" name="TextBox 22">
            <a:extLst>
              <a:ext uri="{FF2B5EF4-FFF2-40B4-BE49-F238E27FC236}">
                <a16:creationId xmlns:a16="http://schemas.microsoft.com/office/drawing/2014/main" id="{58FF2044-14A2-468E-9492-D18C2F88B44E}"/>
              </a:ext>
            </a:extLst>
          </p:cNvPr>
          <p:cNvSpPr txBox="1"/>
          <p:nvPr/>
        </p:nvSpPr>
        <p:spPr>
          <a:xfrm>
            <a:off x="4153792" y="3013340"/>
            <a:ext cx="5431366" cy="1477328"/>
          </a:xfrm>
          <a:prstGeom prst="rect">
            <a:avLst/>
          </a:prstGeom>
          <a:noFill/>
        </p:spPr>
        <p:txBody>
          <a:bodyPr wrap="square" rtlCol="0">
            <a:spAutoFit/>
          </a:bodyPr>
          <a:lstStyle/>
          <a:p>
            <a:r>
              <a:rPr lang="en-GB" dirty="0"/>
              <a:t>No Ballet Shoes in Syria is an awesome book to </a:t>
            </a:r>
            <a:r>
              <a:rPr lang="en-GB" dirty="0" err="1"/>
              <a:t>read,but</a:t>
            </a:r>
            <a:r>
              <a:rPr lang="en-GB" dirty="0"/>
              <a:t> don’t be put off by the fact it is a book about the Syrian </a:t>
            </a:r>
            <a:r>
              <a:rPr lang="en-GB" err="1"/>
              <a:t>war</a:t>
            </a:r>
            <a:r>
              <a:rPr lang="en-GB"/>
              <a:t>. This </a:t>
            </a:r>
            <a:r>
              <a:rPr lang="en-GB" dirty="0"/>
              <a:t>is also a good book to read because it shows that friendship can be made no matter what race , religion  or how rich you are.</a:t>
            </a:r>
          </a:p>
        </p:txBody>
      </p:sp>
      <p:sp>
        <p:nvSpPr>
          <p:cNvPr id="24" name="TextBox 23">
            <a:extLst>
              <a:ext uri="{FF2B5EF4-FFF2-40B4-BE49-F238E27FC236}">
                <a16:creationId xmlns:a16="http://schemas.microsoft.com/office/drawing/2014/main" id="{C7F7C1CE-BA0F-4FC3-8D71-0359C7B973AF}"/>
              </a:ext>
            </a:extLst>
          </p:cNvPr>
          <p:cNvSpPr txBox="1"/>
          <p:nvPr/>
        </p:nvSpPr>
        <p:spPr>
          <a:xfrm>
            <a:off x="6882063" y="5233737"/>
            <a:ext cx="1937084" cy="646331"/>
          </a:xfrm>
          <a:prstGeom prst="rect">
            <a:avLst/>
          </a:prstGeom>
          <a:noFill/>
        </p:spPr>
        <p:txBody>
          <a:bodyPr wrap="square" rtlCol="0">
            <a:spAutoFit/>
          </a:bodyPr>
          <a:lstStyle/>
          <a:p>
            <a:r>
              <a:rPr lang="en-GB" dirty="0"/>
              <a:t>Recommended by </a:t>
            </a:r>
            <a:r>
              <a:rPr lang="en-GB" dirty="0" err="1"/>
              <a:t>Ezmai</a:t>
            </a:r>
            <a:r>
              <a:rPr lang="en-GB" dirty="0"/>
              <a:t> </a:t>
            </a:r>
          </a:p>
        </p:txBody>
      </p:sp>
      <p:pic>
        <p:nvPicPr>
          <p:cNvPr id="11" name="Picture 10">
            <a:extLst>
              <a:ext uri="{FF2B5EF4-FFF2-40B4-BE49-F238E27FC236}">
                <a16:creationId xmlns:a16="http://schemas.microsoft.com/office/drawing/2014/main" id="{3E218A1D-7B50-4CF5-A299-CB3D1F592D44}"/>
              </a:ext>
            </a:extLst>
          </p:cNvPr>
          <p:cNvPicPr>
            <a:picLocks noChangeAspect="1"/>
          </p:cNvPicPr>
          <p:nvPr/>
        </p:nvPicPr>
        <p:blipFill>
          <a:blip r:embed="rId7"/>
          <a:stretch>
            <a:fillRect/>
          </a:stretch>
        </p:blipFill>
        <p:spPr>
          <a:xfrm>
            <a:off x="304717" y="1442787"/>
            <a:ext cx="3197732" cy="4894990"/>
          </a:xfrm>
          <a:prstGeom prst="rect">
            <a:avLst/>
          </a:prstGeom>
        </p:spPr>
      </p:pic>
      <p:pic>
        <p:nvPicPr>
          <p:cNvPr id="12" name="Picture 11">
            <a:extLst>
              <a:ext uri="{FF2B5EF4-FFF2-40B4-BE49-F238E27FC236}">
                <a16:creationId xmlns:a16="http://schemas.microsoft.com/office/drawing/2014/main" id="{A1205A13-554B-4B23-BEFB-0DBF40A117B0}"/>
              </a:ext>
            </a:extLst>
          </p:cNvPr>
          <p:cNvPicPr>
            <a:picLocks noChangeAspect="1"/>
          </p:cNvPicPr>
          <p:nvPr/>
        </p:nvPicPr>
        <p:blipFill>
          <a:blip r:embed="rId8"/>
          <a:stretch>
            <a:fillRect/>
          </a:stretch>
        </p:blipFill>
        <p:spPr>
          <a:xfrm>
            <a:off x="10201324" y="4362807"/>
            <a:ext cx="1448365" cy="2221419"/>
          </a:xfrm>
          <a:prstGeom prst="rect">
            <a:avLst/>
          </a:prstGeom>
        </p:spPr>
      </p:pic>
      <p:sp>
        <p:nvSpPr>
          <p:cNvPr id="25" name="TextBox 24">
            <a:extLst>
              <a:ext uri="{FF2B5EF4-FFF2-40B4-BE49-F238E27FC236}">
                <a16:creationId xmlns:a16="http://schemas.microsoft.com/office/drawing/2014/main" id="{249AE9F2-40AF-43FC-8D95-4BB03A1E4B13}"/>
              </a:ext>
            </a:extLst>
          </p:cNvPr>
          <p:cNvSpPr txBox="1"/>
          <p:nvPr/>
        </p:nvSpPr>
        <p:spPr>
          <a:xfrm>
            <a:off x="9892444" y="937063"/>
            <a:ext cx="1684422" cy="369332"/>
          </a:xfrm>
          <a:prstGeom prst="rect">
            <a:avLst/>
          </a:prstGeom>
          <a:noFill/>
        </p:spPr>
        <p:txBody>
          <a:bodyPr wrap="square" rtlCol="0">
            <a:spAutoFit/>
          </a:bodyPr>
          <a:lstStyle/>
          <a:p>
            <a:r>
              <a:rPr lang="en-GB" dirty="0"/>
              <a:t>Next book</a:t>
            </a:r>
          </a:p>
        </p:txBody>
      </p:sp>
      <p:pic>
        <p:nvPicPr>
          <p:cNvPr id="26" name="Picture 25">
            <a:hlinkClick r:id="rId9" action="ppaction://hlinksldjump"/>
            <a:extLst>
              <a:ext uri="{FF2B5EF4-FFF2-40B4-BE49-F238E27FC236}">
                <a16:creationId xmlns:a16="http://schemas.microsoft.com/office/drawing/2014/main" id="{EB2CBCAE-5B3A-4E31-9022-932FAAD41341}"/>
              </a:ext>
            </a:extLst>
          </p:cNvPr>
          <p:cNvPicPr>
            <a:picLocks noChangeAspect="1"/>
          </p:cNvPicPr>
          <p:nvPr/>
        </p:nvPicPr>
        <p:blipFill>
          <a:blip r:embed="rId10"/>
          <a:stretch>
            <a:fillRect/>
          </a:stretch>
        </p:blipFill>
        <p:spPr>
          <a:xfrm>
            <a:off x="9796719" y="273774"/>
            <a:ext cx="577247" cy="587156"/>
          </a:xfrm>
          <a:prstGeom prst="rect">
            <a:avLst/>
          </a:prstGeom>
        </p:spPr>
      </p:pic>
    </p:spTree>
    <p:extLst>
      <p:ext uri="{BB962C8B-B14F-4D97-AF65-F5344CB8AC3E}">
        <p14:creationId xmlns:p14="http://schemas.microsoft.com/office/powerpoint/2010/main" val="2108153844"/>
      </p:ext>
    </p:extLst>
  </p:cSld>
  <p:clrMapOvr>
    <a:masterClrMapping/>
  </p:clrMapOvr>
  <mc:AlternateContent xmlns:mc="http://schemas.openxmlformats.org/markup-compatibility/2006" xmlns:p14="http://schemas.microsoft.com/office/powerpoint/2010/main">
    <mc:Choice Requires="p14">
      <p:transition spd="slow" p14:dur="2000" advTm="10000"/>
    </mc:Choice>
    <mc:Fallback xmlns="">
      <p:transition spd="slow" advTm="1000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C0653D99-E13D-40AB-9CF4-D568F209F48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3355" y="189143"/>
            <a:ext cx="3686175" cy="1114425"/>
          </a:xfrm>
          <a:prstGeom prst="rect">
            <a:avLst/>
          </a:prstGeom>
        </p:spPr>
      </p:pic>
      <p:sp>
        <p:nvSpPr>
          <p:cNvPr id="7" name="TextBox 6">
            <a:hlinkClick r:id="rId4" action="ppaction://hlinksldjump"/>
            <a:extLst>
              <a:ext uri="{FF2B5EF4-FFF2-40B4-BE49-F238E27FC236}">
                <a16:creationId xmlns:a16="http://schemas.microsoft.com/office/drawing/2014/main" id="{F3814D14-0C27-4261-B584-06D7F52D1A14}"/>
              </a:ext>
            </a:extLst>
          </p:cNvPr>
          <p:cNvSpPr txBox="1"/>
          <p:nvPr/>
        </p:nvSpPr>
        <p:spPr>
          <a:xfrm>
            <a:off x="4059401" y="262288"/>
            <a:ext cx="1196179" cy="338554"/>
          </a:xfrm>
          <a:prstGeom prst="rect">
            <a:avLst/>
          </a:prstGeom>
          <a:noFill/>
        </p:spPr>
        <p:txBody>
          <a:bodyPr wrap="square" rtlCol="0">
            <a:spAutoFit/>
          </a:bodyPr>
          <a:lstStyle/>
          <a:p>
            <a:r>
              <a:rPr lang="en-GB" sz="1600" b="1" dirty="0">
                <a:solidFill>
                  <a:srgbClr val="FF0000"/>
                </a:solidFill>
              </a:rPr>
              <a:t>Switch User</a:t>
            </a:r>
          </a:p>
        </p:txBody>
      </p:sp>
      <p:grpSp>
        <p:nvGrpSpPr>
          <p:cNvPr id="8" name="Group 7">
            <a:extLst>
              <a:ext uri="{FF2B5EF4-FFF2-40B4-BE49-F238E27FC236}">
                <a16:creationId xmlns:a16="http://schemas.microsoft.com/office/drawing/2014/main" id="{96396100-4526-41EC-B8E6-98D30056B75D}"/>
              </a:ext>
            </a:extLst>
          </p:cNvPr>
          <p:cNvGrpSpPr/>
          <p:nvPr/>
        </p:nvGrpSpPr>
        <p:grpSpPr>
          <a:xfrm>
            <a:off x="10512227" y="253961"/>
            <a:ext cx="1506418" cy="589137"/>
            <a:chOff x="10512227" y="200733"/>
            <a:chExt cx="1506418" cy="589137"/>
          </a:xfrm>
        </p:grpSpPr>
        <p:sp>
          <p:nvSpPr>
            <p:cNvPr id="9" name="TextBox 8">
              <a:extLst>
                <a:ext uri="{FF2B5EF4-FFF2-40B4-BE49-F238E27FC236}">
                  <a16:creationId xmlns:a16="http://schemas.microsoft.com/office/drawing/2014/main" id="{A6E9E24F-B05A-47FB-977C-AF02FC0BF605}"/>
                </a:ext>
              </a:extLst>
            </p:cNvPr>
            <p:cNvSpPr txBox="1"/>
            <p:nvPr/>
          </p:nvSpPr>
          <p:spPr>
            <a:xfrm>
              <a:off x="10962052" y="200733"/>
              <a:ext cx="1056593" cy="461665"/>
            </a:xfrm>
            <a:prstGeom prst="rect">
              <a:avLst/>
            </a:prstGeom>
            <a:noFill/>
          </p:spPr>
          <p:txBody>
            <a:bodyPr wrap="square" rtlCol="0">
              <a:spAutoFit/>
            </a:bodyPr>
            <a:lstStyle/>
            <a:p>
              <a:r>
                <a:rPr lang="en-GB" sz="2400" b="1" dirty="0">
                  <a:solidFill>
                    <a:schemeClr val="bg1"/>
                  </a:solidFill>
                </a:rPr>
                <a:t>Year 3</a:t>
              </a:r>
            </a:p>
          </p:txBody>
        </p:sp>
        <p:pic>
          <p:nvPicPr>
            <p:cNvPr id="10" name="Picture 9">
              <a:extLst>
                <a:ext uri="{FF2B5EF4-FFF2-40B4-BE49-F238E27FC236}">
                  <a16:creationId xmlns:a16="http://schemas.microsoft.com/office/drawing/2014/main" id="{C4B4C150-9937-43EE-BCA1-2FB17D94F46C}"/>
                </a:ext>
              </a:extLst>
            </p:cNvPr>
            <p:cNvPicPr>
              <a:picLocks noChangeAspect="1"/>
            </p:cNvPicPr>
            <p:nvPr/>
          </p:nvPicPr>
          <p:blipFill rotWithShape="1">
            <a:blip r:embed="rId5"/>
            <a:srcRect r="1793"/>
            <a:stretch/>
          </p:blipFill>
          <p:spPr>
            <a:xfrm>
              <a:off x="10512227" y="212397"/>
              <a:ext cx="577247" cy="577473"/>
            </a:xfrm>
            <a:prstGeom prst="rect">
              <a:avLst/>
            </a:prstGeom>
          </p:spPr>
        </p:pic>
      </p:grpSp>
      <p:sp>
        <p:nvSpPr>
          <p:cNvPr id="22" name="TextBox 21">
            <a:hlinkClick r:id="rId4" action="ppaction://hlinksldjump"/>
            <a:extLst>
              <a:ext uri="{FF2B5EF4-FFF2-40B4-BE49-F238E27FC236}">
                <a16:creationId xmlns:a16="http://schemas.microsoft.com/office/drawing/2014/main" id="{090C098F-2FF5-4D40-A873-AB8FA09A261D}"/>
              </a:ext>
            </a:extLst>
          </p:cNvPr>
          <p:cNvSpPr txBox="1"/>
          <p:nvPr/>
        </p:nvSpPr>
        <p:spPr>
          <a:xfrm>
            <a:off x="5616405" y="253961"/>
            <a:ext cx="1511666" cy="338554"/>
          </a:xfrm>
          <a:prstGeom prst="rect">
            <a:avLst/>
          </a:prstGeom>
          <a:noFill/>
        </p:spPr>
        <p:txBody>
          <a:bodyPr wrap="square" rtlCol="0">
            <a:spAutoFit/>
          </a:bodyPr>
          <a:lstStyle/>
          <a:p>
            <a:r>
              <a:rPr lang="en-GB" sz="1600" b="1" dirty="0">
                <a:solidFill>
                  <a:srgbClr val="FF0000"/>
                </a:solidFill>
              </a:rPr>
              <a:t>Back to Girls</a:t>
            </a:r>
          </a:p>
        </p:txBody>
      </p:sp>
      <p:grpSp>
        <p:nvGrpSpPr>
          <p:cNvPr id="5" name="Group 4">
            <a:extLst>
              <a:ext uri="{FF2B5EF4-FFF2-40B4-BE49-F238E27FC236}">
                <a16:creationId xmlns:a16="http://schemas.microsoft.com/office/drawing/2014/main" id="{2201AD68-B20B-4C2B-BB8F-28B7A3B8C262}"/>
              </a:ext>
            </a:extLst>
          </p:cNvPr>
          <p:cNvGrpSpPr/>
          <p:nvPr/>
        </p:nvGrpSpPr>
        <p:grpSpPr>
          <a:xfrm>
            <a:off x="3442279" y="1517319"/>
            <a:ext cx="7300116" cy="1412205"/>
            <a:chOff x="3859530" y="1475300"/>
            <a:chExt cx="7300116" cy="1412205"/>
          </a:xfrm>
        </p:grpSpPr>
        <p:sp>
          <p:nvSpPr>
            <p:cNvPr id="6" name="TextBox 5">
              <a:extLst>
                <a:ext uri="{FF2B5EF4-FFF2-40B4-BE49-F238E27FC236}">
                  <a16:creationId xmlns:a16="http://schemas.microsoft.com/office/drawing/2014/main" id="{DDF6C4E8-C5D0-41D0-AD09-F55A9EAB5C72}"/>
                </a:ext>
              </a:extLst>
            </p:cNvPr>
            <p:cNvSpPr txBox="1"/>
            <p:nvPr/>
          </p:nvSpPr>
          <p:spPr>
            <a:xfrm>
              <a:off x="4635211" y="1475300"/>
              <a:ext cx="6294268" cy="984885"/>
            </a:xfrm>
            <a:prstGeom prst="rect">
              <a:avLst/>
            </a:prstGeom>
            <a:noFill/>
          </p:spPr>
          <p:txBody>
            <a:bodyPr wrap="square" rtlCol="0">
              <a:spAutoFit/>
            </a:bodyPr>
            <a:lstStyle/>
            <a:p>
              <a:r>
                <a:rPr lang="en-GB" sz="4000" b="1" dirty="0" err="1"/>
                <a:t>Fing</a:t>
              </a:r>
              <a:endParaRPr lang="en-GB" sz="4000" b="1" dirty="0"/>
            </a:p>
            <a:p>
              <a:r>
                <a:rPr lang="en-GB" sz="1600" b="1" dirty="0"/>
                <a:t>David Walliams</a:t>
              </a:r>
              <a:endParaRPr lang="en-GB" b="1" dirty="0"/>
            </a:p>
          </p:txBody>
        </p:sp>
        <p:grpSp>
          <p:nvGrpSpPr>
            <p:cNvPr id="2" name="Group 1">
              <a:extLst>
                <a:ext uri="{FF2B5EF4-FFF2-40B4-BE49-F238E27FC236}">
                  <a16:creationId xmlns:a16="http://schemas.microsoft.com/office/drawing/2014/main" id="{43F113AB-5CF6-49B4-A785-08A3AB5E03BA}"/>
                </a:ext>
              </a:extLst>
            </p:cNvPr>
            <p:cNvGrpSpPr/>
            <p:nvPr/>
          </p:nvGrpSpPr>
          <p:grpSpPr>
            <a:xfrm>
              <a:off x="3859530" y="2434356"/>
              <a:ext cx="7300116" cy="453149"/>
              <a:chOff x="4059401" y="2352203"/>
              <a:chExt cx="7300116" cy="453149"/>
            </a:xfrm>
          </p:grpSpPr>
          <p:sp>
            <p:nvSpPr>
              <p:cNvPr id="16" name="TextBox 15">
                <a:extLst>
                  <a:ext uri="{FF2B5EF4-FFF2-40B4-BE49-F238E27FC236}">
                    <a16:creationId xmlns:a16="http://schemas.microsoft.com/office/drawing/2014/main" id="{8AE076CB-3E19-41A5-B818-A7F4494BB177}"/>
                  </a:ext>
                </a:extLst>
              </p:cNvPr>
              <p:cNvSpPr txBox="1"/>
              <p:nvPr/>
            </p:nvSpPr>
            <p:spPr>
              <a:xfrm>
                <a:off x="4059401" y="2436020"/>
                <a:ext cx="7300116" cy="369332"/>
              </a:xfrm>
              <a:prstGeom prst="rect">
                <a:avLst/>
              </a:prstGeom>
              <a:noFill/>
            </p:spPr>
            <p:txBody>
              <a:bodyPr wrap="square" rtlCol="0">
                <a:spAutoFit/>
              </a:bodyPr>
              <a:lstStyle/>
              <a:p>
                <a:pPr algn="ctr"/>
                <a:r>
                  <a:rPr lang="en-GB"/>
                  <a:t>2019</a:t>
                </a:r>
                <a:r>
                  <a:rPr lang="en-GB" dirty="0"/>
                  <a:t>	Fiction	Adventure	Comedy	</a:t>
                </a:r>
              </a:p>
            </p:txBody>
          </p:sp>
          <p:cxnSp>
            <p:nvCxnSpPr>
              <p:cNvPr id="3" name="Straight Connector 2">
                <a:extLst>
                  <a:ext uri="{FF2B5EF4-FFF2-40B4-BE49-F238E27FC236}">
                    <a16:creationId xmlns:a16="http://schemas.microsoft.com/office/drawing/2014/main" id="{06652520-9F10-40F4-9257-52DE2B8488FD}"/>
                  </a:ext>
                </a:extLst>
              </p:cNvPr>
              <p:cNvCxnSpPr>
                <a:cxnSpLocks/>
              </p:cNvCxnSpPr>
              <p:nvPr/>
            </p:nvCxnSpPr>
            <p:spPr>
              <a:xfrm>
                <a:off x="4165600" y="2352203"/>
                <a:ext cx="6248241" cy="0"/>
              </a:xfrm>
              <a:prstGeom prst="line">
                <a:avLst/>
              </a:prstGeom>
              <a:ln>
                <a:solidFill>
                  <a:schemeClr val="bg1"/>
                </a:solidFill>
              </a:ln>
            </p:spPr>
            <p:style>
              <a:lnRef idx="3">
                <a:schemeClr val="accent1"/>
              </a:lnRef>
              <a:fillRef idx="0">
                <a:schemeClr val="accent1"/>
              </a:fillRef>
              <a:effectRef idx="2">
                <a:schemeClr val="accent1"/>
              </a:effectRef>
              <a:fontRef idx="minor">
                <a:schemeClr val="tx1"/>
              </a:fontRef>
            </p:style>
          </p:cxnSp>
        </p:grpSp>
      </p:grpSp>
      <p:sp>
        <p:nvSpPr>
          <p:cNvPr id="23" name="TextBox 22">
            <a:extLst>
              <a:ext uri="{FF2B5EF4-FFF2-40B4-BE49-F238E27FC236}">
                <a16:creationId xmlns:a16="http://schemas.microsoft.com/office/drawing/2014/main" id="{58FF2044-14A2-468E-9492-D18C2F88B44E}"/>
              </a:ext>
            </a:extLst>
          </p:cNvPr>
          <p:cNvSpPr txBox="1"/>
          <p:nvPr/>
        </p:nvSpPr>
        <p:spPr>
          <a:xfrm>
            <a:off x="4153792" y="3013340"/>
            <a:ext cx="5431366" cy="2031325"/>
          </a:xfrm>
          <a:prstGeom prst="rect">
            <a:avLst/>
          </a:prstGeom>
          <a:noFill/>
        </p:spPr>
        <p:txBody>
          <a:bodyPr wrap="square" rtlCol="0">
            <a:spAutoFit/>
          </a:bodyPr>
          <a:lstStyle/>
          <a:p>
            <a:r>
              <a:rPr lang="en-GB" dirty="0" err="1"/>
              <a:t>Mytrle</a:t>
            </a:r>
            <a:r>
              <a:rPr lang="en-GB" dirty="0"/>
              <a:t> Meek has everything she could possibly want. But everything isn’t enough. She wants more, more, MORE! When </a:t>
            </a:r>
            <a:r>
              <a:rPr lang="en-GB" dirty="0" err="1"/>
              <a:t>Mytrle</a:t>
            </a:r>
            <a:r>
              <a:rPr lang="en-GB" dirty="0"/>
              <a:t> declares she wants a </a:t>
            </a:r>
            <a:r>
              <a:rPr lang="en-GB" dirty="0" err="1"/>
              <a:t>Fing</a:t>
            </a:r>
            <a:r>
              <a:rPr lang="en-GB" dirty="0"/>
              <a:t> , there’s only one problem… What is a FING?</a:t>
            </a:r>
          </a:p>
          <a:p>
            <a:endParaRPr lang="en-GB" dirty="0"/>
          </a:p>
          <a:p>
            <a:r>
              <a:rPr lang="en-GB" dirty="0"/>
              <a:t>Mr and Mrs Meek will do anything to keep their darling daughter happy, but will they ever find a FING?</a:t>
            </a:r>
          </a:p>
        </p:txBody>
      </p:sp>
      <p:sp>
        <p:nvSpPr>
          <p:cNvPr id="24" name="TextBox 23">
            <a:extLst>
              <a:ext uri="{FF2B5EF4-FFF2-40B4-BE49-F238E27FC236}">
                <a16:creationId xmlns:a16="http://schemas.microsoft.com/office/drawing/2014/main" id="{C7F7C1CE-BA0F-4FC3-8D71-0359C7B973AF}"/>
              </a:ext>
            </a:extLst>
          </p:cNvPr>
          <p:cNvSpPr txBox="1"/>
          <p:nvPr/>
        </p:nvSpPr>
        <p:spPr>
          <a:xfrm>
            <a:off x="6882063" y="5233737"/>
            <a:ext cx="1937084" cy="646331"/>
          </a:xfrm>
          <a:prstGeom prst="rect">
            <a:avLst/>
          </a:prstGeom>
          <a:noFill/>
        </p:spPr>
        <p:txBody>
          <a:bodyPr wrap="square" rtlCol="0">
            <a:spAutoFit/>
          </a:bodyPr>
          <a:lstStyle/>
          <a:p>
            <a:r>
              <a:rPr lang="en-GB" dirty="0"/>
              <a:t>Recommended by Evelyn and Cody</a:t>
            </a:r>
          </a:p>
        </p:txBody>
      </p:sp>
      <p:sp>
        <p:nvSpPr>
          <p:cNvPr id="25" name="TextBox 24">
            <a:extLst>
              <a:ext uri="{FF2B5EF4-FFF2-40B4-BE49-F238E27FC236}">
                <a16:creationId xmlns:a16="http://schemas.microsoft.com/office/drawing/2014/main" id="{249AE9F2-40AF-43FC-8D95-4BB03A1E4B13}"/>
              </a:ext>
            </a:extLst>
          </p:cNvPr>
          <p:cNvSpPr txBox="1"/>
          <p:nvPr/>
        </p:nvSpPr>
        <p:spPr>
          <a:xfrm>
            <a:off x="9892444" y="937063"/>
            <a:ext cx="1684422" cy="369332"/>
          </a:xfrm>
          <a:prstGeom prst="rect">
            <a:avLst/>
          </a:prstGeom>
          <a:noFill/>
        </p:spPr>
        <p:txBody>
          <a:bodyPr wrap="square" rtlCol="0">
            <a:spAutoFit/>
          </a:bodyPr>
          <a:lstStyle/>
          <a:p>
            <a:r>
              <a:rPr lang="en-GB" dirty="0"/>
              <a:t>Next book</a:t>
            </a:r>
          </a:p>
        </p:txBody>
      </p:sp>
      <p:pic>
        <p:nvPicPr>
          <p:cNvPr id="26" name="Picture 25">
            <a:hlinkClick r:id="rId6" action="ppaction://hlinksldjump"/>
            <a:extLst>
              <a:ext uri="{FF2B5EF4-FFF2-40B4-BE49-F238E27FC236}">
                <a16:creationId xmlns:a16="http://schemas.microsoft.com/office/drawing/2014/main" id="{EB2CBCAE-5B3A-4E31-9022-932FAAD41341}"/>
              </a:ext>
            </a:extLst>
          </p:cNvPr>
          <p:cNvPicPr>
            <a:picLocks noChangeAspect="1"/>
          </p:cNvPicPr>
          <p:nvPr/>
        </p:nvPicPr>
        <p:blipFill>
          <a:blip r:embed="rId7"/>
          <a:stretch>
            <a:fillRect/>
          </a:stretch>
        </p:blipFill>
        <p:spPr>
          <a:xfrm>
            <a:off x="9796719" y="273774"/>
            <a:ext cx="577247" cy="587156"/>
          </a:xfrm>
          <a:prstGeom prst="rect">
            <a:avLst/>
          </a:prstGeom>
        </p:spPr>
      </p:pic>
      <p:pic>
        <p:nvPicPr>
          <p:cNvPr id="15" name="Picture 14">
            <a:extLst>
              <a:ext uri="{FF2B5EF4-FFF2-40B4-BE49-F238E27FC236}">
                <a16:creationId xmlns:a16="http://schemas.microsoft.com/office/drawing/2014/main" id="{968353B8-45E5-459B-A3E3-7EA8E890B2AE}"/>
              </a:ext>
            </a:extLst>
          </p:cNvPr>
          <p:cNvPicPr>
            <a:picLocks noChangeAspect="1"/>
          </p:cNvPicPr>
          <p:nvPr/>
        </p:nvPicPr>
        <p:blipFill rotWithShape="1">
          <a:blip r:embed="rId8"/>
          <a:srcRect l="33565" t="-8767" r="34511"/>
          <a:stretch/>
        </p:blipFill>
        <p:spPr>
          <a:xfrm>
            <a:off x="326362" y="843087"/>
            <a:ext cx="3461044" cy="5441170"/>
          </a:xfrm>
          <a:prstGeom prst="rect">
            <a:avLst/>
          </a:prstGeom>
        </p:spPr>
      </p:pic>
      <p:pic>
        <p:nvPicPr>
          <p:cNvPr id="2050" name="Picture 2" descr="The Ice Monster David Walliams - Tesco Groceries">
            <a:extLst>
              <a:ext uri="{FF2B5EF4-FFF2-40B4-BE49-F238E27FC236}">
                <a16:creationId xmlns:a16="http://schemas.microsoft.com/office/drawing/2014/main" id="{74C59B6C-B3D7-4897-B715-B0EB2CF80FE7}"/>
              </a:ext>
            </a:extLst>
          </p:cNvPr>
          <p:cNvPicPr>
            <a:picLocks noChangeAspect="1" noChangeArrowheads="1"/>
          </p:cNvPicPr>
          <p:nvPr/>
        </p:nvPicPr>
        <p:blipFill rotWithShape="1">
          <a:blip r:embed="rId9">
            <a:extLst>
              <a:ext uri="{28A0092B-C50C-407E-A947-70E740481C1C}">
                <a14:useLocalDpi xmlns:a14="http://schemas.microsoft.com/office/drawing/2010/main" val="0"/>
              </a:ext>
            </a:extLst>
          </a:blip>
          <a:srcRect l="16999" t="2575" r="17330" b="-2575"/>
          <a:stretch/>
        </p:blipFill>
        <p:spPr bwMode="auto">
          <a:xfrm>
            <a:off x="10279486" y="4149232"/>
            <a:ext cx="1586152" cy="23828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96228943"/>
      </p:ext>
    </p:extLst>
  </p:cSld>
  <p:clrMapOvr>
    <a:masterClrMapping/>
  </p:clrMapOvr>
  <mc:AlternateContent xmlns:mc="http://schemas.openxmlformats.org/markup-compatibility/2006" xmlns:p14="http://schemas.microsoft.com/office/powerpoint/2010/main">
    <mc:Choice Requires="p14">
      <p:transition spd="slow" p14:dur="2000" advTm="10000"/>
    </mc:Choice>
    <mc:Fallback xmlns="">
      <p:transition spd="slow" advTm="1000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C0653D99-E13D-40AB-9CF4-D568F209F48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3355" y="189143"/>
            <a:ext cx="3686175" cy="1114425"/>
          </a:xfrm>
          <a:prstGeom prst="rect">
            <a:avLst/>
          </a:prstGeom>
        </p:spPr>
      </p:pic>
      <p:sp>
        <p:nvSpPr>
          <p:cNvPr id="7" name="TextBox 6">
            <a:hlinkClick r:id="rId4" action="ppaction://hlinksldjump"/>
            <a:extLst>
              <a:ext uri="{FF2B5EF4-FFF2-40B4-BE49-F238E27FC236}">
                <a16:creationId xmlns:a16="http://schemas.microsoft.com/office/drawing/2014/main" id="{F3814D14-0C27-4261-B584-06D7F52D1A14}"/>
              </a:ext>
            </a:extLst>
          </p:cNvPr>
          <p:cNvSpPr txBox="1"/>
          <p:nvPr/>
        </p:nvSpPr>
        <p:spPr>
          <a:xfrm>
            <a:off x="4059401" y="262288"/>
            <a:ext cx="1196179" cy="338554"/>
          </a:xfrm>
          <a:prstGeom prst="rect">
            <a:avLst/>
          </a:prstGeom>
          <a:noFill/>
        </p:spPr>
        <p:txBody>
          <a:bodyPr wrap="square" rtlCol="0">
            <a:spAutoFit/>
          </a:bodyPr>
          <a:lstStyle/>
          <a:p>
            <a:r>
              <a:rPr lang="en-GB" sz="1600" b="1" dirty="0">
                <a:solidFill>
                  <a:srgbClr val="FF0000"/>
                </a:solidFill>
              </a:rPr>
              <a:t>Switch User</a:t>
            </a:r>
          </a:p>
        </p:txBody>
      </p:sp>
      <p:sp>
        <p:nvSpPr>
          <p:cNvPr id="9" name="TextBox 8">
            <a:extLst>
              <a:ext uri="{FF2B5EF4-FFF2-40B4-BE49-F238E27FC236}">
                <a16:creationId xmlns:a16="http://schemas.microsoft.com/office/drawing/2014/main" id="{A6E9E24F-B05A-47FB-977C-AF02FC0BF605}"/>
              </a:ext>
            </a:extLst>
          </p:cNvPr>
          <p:cNvSpPr txBox="1"/>
          <p:nvPr/>
        </p:nvSpPr>
        <p:spPr>
          <a:xfrm>
            <a:off x="10962052" y="253961"/>
            <a:ext cx="1056593" cy="461665"/>
          </a:xfrm>
          <a:prstGeom prst="rect">
            <a:avLst/>
          </a:prstGeom>
          <a:noFill/>
        </p:spPr>
        <p:txBody>
          <a:bodyPr wrap="square" rtlCol="0">
            <a:spAutoFit/>
          </a:bodyPr>
          <a:lstStyle/>
          <a:p>
            <a:r>
              <a:rPr lang="en-GB" sz="2400" b="1" dirty="0">
                <a:solidFill>
                  <a:schemeClr val="bg1"/>
                </a:solidFill>
              </a:rPr>
              <a:t>Year 3</a:t>
            </a:r>
          </a:p>
        </p:txBody>
      </p:sp>
      <p:sp>
        <p:nvSpPr>
          <p:cNvPr id="21" name="TextBox 20">
            <a:extLst>
              <a:ext uri="{FF2B5EF4-FFF2-40B4-BE49-F238E27FC236}">
                <a16:creationId xmlns:a16="http://schemas.microsoft.com/office/drawing/2014/main" id="{A86563E6-C948-4E81-830D-F838886FFBED}"/>
              </a:ext>
            </a:extLst>
          </p:cNvPr>
          <p:cNvSpPr txBox="1"/>
          <p:nvPr/>
        </p:nvSpPr>
        <p:spPr>
          <a:xfrm>
            <a:off x="10235837" y="4061163"/>
            <a:ext cx="1782808" cy="307777"/>
          </a:xfrm>
          <a:prstGeom prst="rect">
            <a:avLst/>
          </a:prstGeom>
          <a:noFill/>
        </p:spPr>
        <p:txBody>
          <a:bodyPr wrap="square" rtlCol="0">
            <a:spAutoFit/>
          </a:bodyPr>
          <a:lstStyle/>
          <a:p>
            <a:r>
              <a:rPr lang="en-GB" sz="1400" b="1" dirty="0">
                <a:solidFill>
                  <a:srgbClr val="FF0000"/>
                </a:solidFill>
              </a:rPr>
              <a:t>You might also like:</a:t>
            </a:r>
          </a:p>
        </p:txBody>
      </p:sp>
      <p:sp>
        <p:nvSpPr>
          <p:cNvPr id="22" name="TextBox 21">
            <a:hlinkClick r:id="rId4" action="ppaction://hlinksldjump"/>
            <a:extLst>
              <a:ext uri="{FF2B5EF4-FFF2-40B4-BE49-F238E27FC236}">
                <a16:creationId xmlns:a16="http://schemas.microsoft.com/office/drawing/2014/main" id="{090C098F-2FF5-4D40-A873-AB8FA09A261D}"/>
              </a:ext>
            </a:extLst>
          </p:cNvPr>
          <p:cNvSpPr txBox="1"/>
          <p:nvPr/>
        </p:nvSpPr>
        <p:spPr>
          <a:xfrm>
            <a:off x="5616405" y="253961"/>
            <a:ext cx="1511666" cy="338554"/>
          </a:xfrm>
          <a:prstGeom prst="rect">
            <a:avLst/>
          </a:prstGeom>
          <a:noFill/>
        </p:spPr>
        <p:txBody>
          <a:bodyPr wrap="square" rtlCol="0">
            <a:spAutoFit/>
          </a:bodyPr>
          <a:lstStyle/>
          <a:p>
            <a:r>
              <a:rPr lang="en-GB" sz="1600" b="1" dirty="0">
                <a:solidFill>
                  <a:srgbClr val="FF0000"/>
                </a:solidFill>
              </a:rPr>
              <a:t>Back </a:t>
            </a:r>
            <a:r>
              <a:rPr lang="en-GB" sz="1600" b="1" dirty="0">
                <a:solidFill>
                  <a:srgbClr val="FF0000"/>
                </a:solidFill>
                <a:hlinkClick r:id="rId5" action="ppaction://hlinksldjump"/>
              </a:rPr>
              <a:t>to</a:t>
            </a:r>
            <a:r>
              <a:rPr lang="en-GB" sz="1600" b="1" dirty="0">
                <a:solidFill>
                  <a:srgbClr val="FF0000"/>
                </a:solidFill>
              </a:rPr>
              <a:t> Menu</a:t>
            </a:r>
          </a:p>
        </p:txBody>
      </p:sp>
      <p:grpSp>
        <p:nvGrpSpPr>
          <p:cNvPr id="5" name="Group 4">
            <a:extLst>
              <a:ext uri="{FF2B5EF4-FFF2-40B4-BE49-F238E27FC236}">
                <a16:creationId xmlns:a16="http://schemas.microsoft.com/office/drawing/2014/main" id="{2201AD68-B20B-4C2B-BB8F-28B7A3B8C262}"/>
              </a:ext>
            </a:extLst>
          </p:cNvPr>
          <p:cNvGrpSpPr/>
          <p:nvPr/>
        </p:nvGrpSpPr>
        <p:grpSpPr>
          <a:xfrm>
            <a:off x="3442279" y="1517319"/>
            <a:ext cx="7519773" cy="1412205"/>
            <a:chOff x="3859530" y="1475300"/>
            <a:chExt cx="7519773" cy="1412205"/>
          </a:xfrm>
        </p:grpSpPr>
        <p:sp>
          <p:nvSpPr>
            <p:cNvPr id="6" name="TextBox 5">
              <a:extLst>
                <a:ext uri="{FF2B5EF4-FFF2-40B4-BE49-F238E27FC236}">
                  <a16:creationId xmlns:a16="http://schemas.microsoft.com/office/drawing/2014/main" id="{DDF6C4E8-C5D0-41D0-AD09-F55A9EAB5C72}"/>
                </a:ext>
              </a:extLst>
            </p:cNvPr>
            <p:cNvSpPr txBox="1"/>
            <p:nvPr/>
          </p:nvSpPr>
          <p:spPr>
            <a:xfrm>
              <a:off x="4635211" y="1475300"/>
              <a:ext cx="6744092" cy="707886"/>
            </a:xfrm>
            <a:prstGeom prst="rect">
              <a:avLst/>
            </a:prstGeom>
            <a:noFill/>
          </p:spPr>
          <p:txBody>
            <a:bodyPr wrap="square" rtlCol="0">
              <a:spAutoFit/>
            </a:bodyPr>
            <a:lstStyle/>
            <a:p>
              <a:r>
                <a:rPr lang="en-GB" sz="4000" b="1" dirty="0"/>
                <a:t>Guinness World Records 2022</a:t>
              </a:r>
            </a:p>
          </p:txBody>
        </p:sp>
        <p:grpSp>
          <p:nvGrpSpPr>
            <p:cNvPr id="2" name="Group 1">
              <a:extLst>
                <a:ext uri="{FF2B5EF4-FFF2-40B4-BE49-F238E27FC236}">
                  <a16:creationId xmlns:a16="http://schemas.microsoft.com/office/drawing/2014/main" id="{43F113AB-5CF6-49B4-A785-08A3AB5E03BA}"/>
                </a:ext>
              </a:extLst>
            </p:cNvPr>
            <p:cNvGrpSpPr/>
            <p:nvPr/>
          </p:nvGrpSpPr>
          <p:grpSpPr>
            <a:xfrm>
              <a:off x="3859530" y="2434356"/>
              <a:ext cx="7300116" cy="453149"/>
              <a:chOff x="4059401" y="2352203"/>
              <a:chExt cx="7300116" cy="453149"/>
            </a:xfrm>
          </p:grpSpPr>
          <p:sp>
            <p:nvSpPr>
              <p:cNvPr id="16" name="TextBox 15">
                <a:extLst>
                  <a:ext uri="{FF2B5EF4-FFF2-40B4-BE49-F238E27FC236}">
                    <a16:creationId xmlns:a16="http://schemas.microsoft.com/office/drawing/2014/main" id="{8AE076CB-3E19-41A5-B818-A7F4494BB177}"/>
                  </a:ext>
                </a:extLst>
              </p:cNvPr>
              <p:cNvSpPr txBox="1"/>
              <p:nvPr/>
            </p:nvSpPr>
            <p:spPr>
              <a:xfrm>
                <a:off x="4059401" y="2436020"/>
                <a:ext cx="7300116" cy="369332"/>
              </a:xfrm>
              <a:prstGeom prst="rect">
                <a:avLst/>
              </a:prstGeom>
              <a:noFill/>
            </p:spPr>
            <p:txBody>
              <a:bodyPr wrap="square" rtlCol="0">
                <a:spAutoFit/>
              </a:bodyPr>
              <a:lstStyle/>
              <a:p>
                <a:pPr algn="ctr"/>
                <a:r>
                  <a:rPr lang="en-GB" dirty="0"/>
                  <a:t>2022	Non-Fiction	Factual	Amazing 	Family	</a:t>
                </a:r>
              </a:p>
            </p:txBody>
          </p:sp>
          <p:cxnSp>
            <p:nvCxnSpPr>
              <p:cNvPr id="3" name="Straight Connector 2">
                <a:extLst>
                  <a:ext uri="{FF2B5EF4-FFF2-40B4-BE49-F238E27FC236}">
                    <a16:creationId xmlns:a16="http://schemas.microsoft.com/office/drawing/2014/main" id="{06652520-9F10-40F4-9257-52DE2B8488FD}"/>
                  </a:ext>
                </a:extLst>
              </p:cNvPr>
              <p:cNvCxnSpPr>
                <a:cxnSpLocks/>
              </p:cNvCxnSpPr>
              <p:nvPr/>
            </p:nvCxnSpPr>
            <p:spPr>
              <a:xfrm>
                <a:off x="4165600" y="2352203"/>
                <a:ext cx="6248241" cy="0"/>
              </a:xfrm>
              <a:prstGeom prst="line">
                <a:avLst/>
              </a:prstGeom>
              <a:ln>
                <a:solidFill>
                  <a:schemeClr val="bg1"/>
                </a:solidFill>
              </a:ln>
            </p:spPr>
            <p:style>
              <a:lnRef idx="3">
                <a:schemeClr val="accent1"/>
              </a:lnRef>
              <a:fillRef idx="0">
                <a:schemeClr val="accent1"/>
              </a:fillRef>
              <a:effectRef idx="2">
                <a:schemeClr val="accent1"/>
              </a:effectRef>
              <a:fontRef idx="minor">
                <a:schemeClr val="tx1"/>
              </a:fontRef>
            </p:style>
          </p:cxnSp>
        </p:grpSp>
      </p:grpSp>
      <p:sp>
        <p:nvSpPr>
          <p:cNvPr id="23" name="TextBox 22">
            <a:extLst>
              <a:ext uri="{FF2B5EF4-FFF2-40B4-BE49-F238E27FC236}">
                <a16:creationId xmlns:a16="http://schemas.microsoft.com/office/drawing/2014/main" id="{58FF2044-14A2-468E-9492-D18C2F88B44E}"/>
              </a:ext>
            </a:extLst>
          </p:cNvPr>
          <p:cNvSpPr txBox="1"/>
          <p:nvPr/>
        </p:nvSpPr>
        <p:spPr>
          <a:xfrm>
            <a:off x="4153792" y="3013340"/>
            <a:ext cx="5431366" cy="2585323"/>
          </a:xfrm>
          <a:prstGeom prst="rect">
            <a:avLst/>
          </a:prstGeom>
          <a:noFill/>
        </p:spPr>
        <p:txBody>
          <a:bodyPr wrap="square" rtlCol="0">
            <a:spAutoFit/>
          </a:bodyPr>
          <a:lstStyle/>
          <a:p>
            <a:r>
              <a:rPr lang="en-GB" dirty="0"/>
              <a:t>Fully revised and updated, and with a bright new design, Guinness World Records 2022 provides a fascinating snapshot of our world today. We also want to encourage readers to put their own record-breaking to good, so look out for projects that might inspire you to make a difference – so don’t just Discover Your World, Change Your World!</a:t>
            </a:r>
            <a:br>
              <a:rPr lang="en-GB" dirty="0"/>
            </a:br>
            <a:br>
              <a:rPr lang="en-GB" dirty="0"/>
            </a:br>
            <a:endParaRPr lang="en-GB" dirty="0"/>
          </a:p>
        </p:txBody>
      </p:sp>
      <p:sp>
        <p:nvSpPr>
          <p:cNvPr id="24" name="TextBox 23">
            <a:extLst>
              <a:ext uri="{FF2B5EF4-FFF2-40B4-BE49-F238E27FC236}">
                <a16:creationId xmlns:a16="http://schemas.microsoft.com/office/drawing/2014/main" id="{C7F7C1CE-BA0F-4FC3-8D71-0359C7B973AF}"/>
              </a:ext>
            </a:extLst>
          </p:cNvPr>
          <p:cNvSpPr txBox="1"/>
          <p:nvPr/>
        </p:nvSpPr>
        <p:spPr>
          <a:xfrm>
            <a:off x="6882063" y="5233737"/>
            <a:ext cx="1937084" cy="923330"/>
          </a:xfrm>
          <a:prstGeom prst="rect">
            <a:avLst/>
          </a:prstGeom>
          <a:noFill/>
        </p:spPr>
        <p:txBody>
          <a:bodyPr wrap="square" rtlCol="0">
            <a:spAutoFit/>
          </a:bodyPr>
          <a:lstStyle/>
          <a:p>
            <a:r>
              <a:rPr lang="en-GB" dirty="0"/>
              <a:t>Recommended by  Cody, Freddie and Rhys</a:t>
            </a:r>
          </a:p>
        </p:txBody>
      </p:sp>
      <p:pic>
        <p:nvPicPr>
          <p:cNvPr id="12" name="Picture 11">
            <a:extLst>
              <a:ext uri="{FF2B5EF4-FFF2-40B4-BE49-F238E27FC236}">
                <a16:creationId xmlns:a16="http://schemas.microsoft.com/office/drawing/2014/main" id="{C10F08B8-0447-4631-8BC0-FF4B9794DE3A}"/>
              </a:ext>
            </a:extLst>
          </p:cNvPr>
          <p:cNvPicPr>
            <a:picLocks noChangeAspect="1"/>
          </p:cNvPicPr>
          <p:nvPr/>
        </p:nvPicPr>
        <p:blipFill rotWithShape="1">
          <a:blip r:embed="rId6"/>
          <a:srcRect l="12717" r="13410"/>
          <a:stretch/>
        </p:blipFill>
        <p:spPr>
          <a:xfrm>
            <a:off x="733925" y="1671101"/>
            <a:ext cx="3125605" cy="4231064"/>
          </a:xfrm>
          <a:prstGeom prst="rect">
            <a:avLst/>
          </a:prstGeom>
        </p:spPr>
      </p:pic>
      <p:pic>
        <p:nvPicPr>
          <p:cNvPr id="14" name="Picture 13">
            <a:hlinkClick r:id="rId7" action="ppaction://hlinksldjump"/>
            <a:extLst>
              <a:ext uri="{FF2B5EF4-FFF2-40B4-BE49-F238E27FC236}">
                <a16:creationId xmlns:a16="http://schemas.microsoft.com/office/drawing/2014/main" id="{47738415-4148-4712-9B68-A63E338E4E77}"/>
              </a:ext>
            </a:extLst>
          </p:cNvPr>
          <p:cNvPicPr>
            <a:picLocks noChangeAspect="1"/>
          </p:cNvPicPr>
          <p:nvPr/>
        </p:nvPicPr>
        <p:blipFill>
          <a:blip r:embed="rId8"/>
          <a:stretch>
            <a:fillRect/>
          </a:stretch>
        </p:blipFill>
        <p:spPr>
          <a:xfrm>
            <a:off x="9585158" y="238517"/>
            <a:ext cx="734163" cy="746766"/>
          </a:xfrm>
          <a:prstGeom prst="rect">
            <a:avLst/>
          </a:prstGeom>
        </p:spPr>
      </p:pic>
      <p:pic>
        <p:nvPicPr>
          <p:cNvPr id="8" name="Picture 7">
            <a:extLst>
              <a:ext uri="{FF2B5EF4-FFF2-40B4-BE49-F238E27FC236}">
                <a16:creationId xmlns:a16="http://schemas.microsoft.com/office/drawing/2014/main" id="{08414581-CD73-4AB3-89F1-B072497C09B2}"/>
              </a:ext>
            </a:extLst>
          </p:cNvPr>
          <p:cNvPicPr>
            <a:picLocks noChangeAspect="1"/>
          </p:cNvPicPr>
          <p:nvPr/>
        </p:nvPicPr>
        <p:blipFill>
          <a:blip r:embed="rId9"/>
          <a:stretch>
            <a:fillRect/>
          </a:stretch>
        </p:blipFill>
        <p:spPr>
          <a:xfrm>
            <a:off x="10308155" y="4462354"/>
            <a:ext cx="1533525" cy="2076450"/>
          </a:xfrm>
          <a:prstGeom prst="rect">
            <a:avLst/>
          </a:prstGeom>
        </p:spPr>
      </p:pic>
      <p:pic>
        <p:nvPicPr>
          <p:cNvPr id="19" name="Picture 18">
            <a:hlinkClick r:id="rId10" action="ppaction://hlinksldjump"/>
            <a:extLst>
              <a:ext uri="{FF2B5EF4-FFF2-40B4-BE49-F238E27FC236}">
                <a16:creationId xmlns:a16="http://schemas.microsoft.com/office/drawing/2014/main" id="{A87FBC36-5405-416E-BA93-36CE51AA6A1A}"/>
              </a:ext>
            </a:extLst>
          </p:cNvPr>
          <p:cNvPicPr>
            <a:picLocks noChangeAspect="1"/>
          </p:cNvPicPr>
          <p:nvPr/>
        </p:nvPicPr>
        <p:blipFill rotWithShape="1">
          <a:blip r:embed="rId11"/>
          <a:srcRect r="1793"/>
          <a:stretch/>
        </p:blipFill>
        <p:spPr>
          <a:xfrm>
            <a:off x="10427205" y="286444"/>
            <a:ext cx="734161" cy="734449"/>
          </a:xfrm>
          <a:prstGeom prst="rect">
            <a:avLst/>
          </a:prstGeom>
        </p:spPr>
      </p:pic>
      <p:sp>
        <p:nvSpPr>
          <p:cNvPr id="25" name="TextBox 24">
            <a:extLst>
              <a:ext uri="{FF2B5EF4-FFF2-40B4-BE49-F238E27FC236}">
                <a16:creationId xmlns:a16="http://schemas.microsoft.com/office/drawing/2014/main" id="{3DB1F175-DF86-4D7B-805D-5F94845E4FD1}"/>
              </a:ext>
            </a:extLst>
          </p:cNvPr>
          <p:cNvSpPr txBox="1"/>
          <p:nvPr/>
        </p:nvSpPr>
        <p:spPr>
          <a:xfrm>
            <a:off x="9442819" y="1101280"/>
            <a:ext cx="1684422" cy="369332"/>
          </a:xfrm>
          <a:prstGeom prst="rect">
            <a:avLst/>
          </a:prstGeom>
          <a:noFill/>
        </p:spPr>
        <p:txBody>
          <a:bodyPr wrap="square" rtlCol="0">
            <a:spAutoFit/>
          </a:bodyPr>
          <a:lstStyle/>
          <a:p>
            <a:pPr algn="ctr"/>
            <a:r>
              <a:rPr lang="en-GB" dirty="0"/>
              <a:t>Next book</a:t>
            </a:r>
          </a:p>
        </p:txBody>
      </p:sp>
    </p:spTree>
    <p:extLst>
      <p:ext uri="{BB962C8B-B14F-4D97-AF65-F5344CB8AC3E}">
        <p14:creationId xmlns:p14="http://schemas.microsoft.com/office/powerpoint/2010/main" val="1285352532"/>
      </p:ext>
    </p:extLst>
  </p:cSld>
  <p:clrMapOvr>
    <a:masterClrMapping/>
  </p:clrMapOvr>
  <mc:AlternateContent xmlns:mc="http://schemas.openxmlformats.org/markup-compatibility/2006" xmlns:p14="http://schemas.microsoft.com/office/powerpoint/2010/main">
    <mc:Choice Requires="p14">
      <p:transition spd="slow" p14:dur="2000" advTm="10000"/>
    </mc:Choice>
    <mc:Fallback xmlns="">
      <p:transition spd="slow" advTm="1000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C0653D99-E13D-40AB-9CF4-D568F209F48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3355" y="189143"/>
            <a:ext cx="3686175" cy="1114425"/>
          </a:xfrm>
          <a:prstGeom prst="rect">
            <a:avLst/>
          </a:prstGeom>
        </p:spPr>
      </p:pic>
      <p:sp>
        <p:nvSpPr>
          <p:cNvPr id="7" name="TextBox 6">
            <a:hlinkClick r:id="rId4" action="ppaction://hlinksldjump"/>
            <a:extLst>
              <a:ext uri="{FF2B5EF4-FFF2-40B4-BE49-F238E27FC236}">
                <a16:creationId xmlns:a16="http://schemas.microsoft.com/office/drawing/2014/main" id="{F3814D14-0C27-4261-B584-06D7F52D1A14}"/>
              </a:ext>
            </a:extLst>
          </p:cNvPr>
          <p:cNvSpPr txBox="1"/>
          <p:nvPr/>
        </p:nvSpPr>
        <p:spPr>
          <a:xfrm>
            <a:off x="4059401" y="262288"/>
            <a:ext cx="1196179" cy="338554"/>
          </a:xfrm>
          <a:prstGeom prst="rect">
            <a:avLst/>
          </a:prstGeom>
          <a:noFill/>
        </p:spPr>
        <p:txBody>
          <a:bodyPr wrap="square" rtlCol="0">
            <a:spAutoFit/>
          </a:bodyPr>
          <a:lstStyle/>
          <a:p>
            <a:r>
              <a:rPr lang="en-GB" sz="1600" b="1" dirty="0">
                <a:solidFill>
                  <a:srgbClr val="FF0000"/>
                </a:solidFill>
              </a:rPr>
              <a:t>Switch User</a:t>
            </a:r>
          </a:p>
        </p:txBody>
      </p:sp>
      <p:sp>
        <p:nvSpPr>
          <p:cNvPr id="9" name="TextBox 8">
            <a:extLst>
              <a:ext uri="{FF2B5EF4-FFF2-40B4-BE49-F238E27FC236}">
                <a16:creationId xmlns:a16="http://schemas.microsoft.com/office/drawing/2014/main" id="{A6E9E24F-B05A-47FB-977C-AF02FC0BF605}"/>
              </a:ext>
            </a:extLst>
          </p:cNvPr>
          <p:cNvSpPr txBox="1"/>
          <p:nvPr/>
        </p:nvSpPr>
        <p:spPr>
          <a:xfrm>
            <a:off x="10962052" y="253961"/>
            <a:ext cx="1056593" cy="461665"/>
          </a:xfrm>
          <a:prstGeom prst="rect">
            <a:avLst/>
          </a:prstGeom>
          <a:noFill/>
        </p:spPr>
        <p:txBody>
          <a:bodyPr wrap="square" rtlCol="0">
            <a:spAutoFit/>
          </a:bodyPr>
          <a:lstStyle/>
          <a:p>
            <a:r>
              <a:rPr lang="en-GB" sz="2400" b="1" dirty="0">
                <a:solidFill>
                  <a:schemeClr val="bg1"/>
                </a:solidFill>
              </a:rPr>
              <a:t>Year 3</a:t>
            </a:r>
          </a:p>
        </p:txBody>
      </p:sp>
      <p:sp>
        <p:nvSpPr>
          <p:cNvPr id="21" name="TextBox 20">
            <a:extLst>
              <a:ext uri="{FF2B5EF4-FFF2-40B4-BE49-F238E27FC236}">
                <a16:creationId xmlns:a16="http://schemas.microsoft.com/office/drawing/2014/main" id="{A86563E6-C948-4E81-830D-F838886FFBED}"/>
              </a:ext>
            </a:extLst>
          </p:cNvPr>
          <p:cNvSpPr txBox="1"/>
          <p:nvPr/>
        </p:nvSpPr>
        <p:spPr>
          <a:xfrm>
            <a:off x="10235837" y="4061163"/>
            <a:ext cx="1782808" cy="307777"/>
          </a:xfrm>
          <a:prstGeom prst="rect">
            <a:avLst/>
          </a:prstGeom>
          <a:noFill/>
        </p:spPr>
        <p:txBody>
          <a:bodyPr wrap="square" rtlCol="0">
            <a:spAutoFit/>
          </a:bodyPr>
          <a:lstStyle/>
          <a:p>
            <a:r>
              <a:rPr lang="en-GB" sz="1400" b="1" dirty="0">
                <a:solidFill>
                  <a:srgbClr val="FF0000"/>
                </a:solidFill>
              </a:rPr>
              <a:t>Also by this author:</a:t>
            </a:r>
          </a:p>
        </p:txBody>
      </p:sp>
      <p:sp>
        <p:nvSpPr>
          <p:cNvPr id="22" name="TextBox 21">
            <a:hlinkClick r:id="rId4" action="ppaction://hlinksldjump"/>
            <a:extLst>
              <a:ext uri="{FF2B5EF4-FFF2-40B4-BE49-F238E27FC236}">
                <a16:creationId xmlns:a16="http://schemas.microsoft.com/office/drawing/2014/main" id="{090C098F-2FF5-4D40-A873-AB8FA09A261D}"/>
              </a:ext>
            </a:extLst>
          </p:cNvPr>
          <p:cNvSpPr txBox="1"/>
          <p:nvPr/>
        </p:nvSpPr>
        <p:spPr>
          <a:xfrm>
            <a:off x="5616405" y="253961"/>
            <a:ext cx="1511666" cy="338554"/>
          </a:xfrm>
          <a:prstGeom prst="rect">
            <a:avLst/>
          </a:prstGeom>
          <a:noFill/>
        </p:spPr>
        <p:txBody>
          <a:bodyPr wrap="square" rtlCol="0">
            <a:spAutoFit/>
          </a:bodyPr>
          <a:lstStyle/>
          <a:p>
            <a:r>
              <a:rPr lang="en-GB" sz="1600" b="1" dirty="0">
                <a:solidFill>
                  <a:srgbClr val="FF0000"/>
                </a:solidFill>
              </a:rPr>
              <a:t>Back </a:t>
            </a:r>
            <a:r>
              <a:rPr lang="en-GB" sz="1600" b="1" dirty="0">
                <a:solidFill>
                  <a:srgbClr val="FF0000"/>
                </a:solidFill>
                <a:hlinkClick r:id="rId5" action="ppaction://hlinksldjump">
                  <a:extLst>
                    <a:ext uri="{A12FA001-AC4F-418D-AE19-62706E023703}">
                      <ahyp:hlinkClr xmlns:ahyp="http://schemas.microsoft.com/office/drawing/2018/hyperlinkcolor" val="tx"/>
                    </a:ext>
                  </a:extLst>
                </a:hlinkClick>
              </a:rPr>
              <a:t>to</a:t>
            </a:r>
            <a:r>
              <a:rPr lang="en-GB" sz="1600" b="1" dirty="0">
                <a:solidFill>
                  <a:srgbClr val="FF0000"/>
                </a:solidFill>
              </a:rPr>
              <a:t> Menu</a:t>
            </a:r>
          </a:p>
        </p:txBody>
      </p:sp>
      <p:grpSp>
        <p:nvGrpSpPr>
          <p:cNvPr id="5" name="Group 4">
            <a:extLst>
              <a:ext uri="{FF2B5EF4-FFF2-40B4-BE49-F238E27FC236}">
                <a16:creationId xmlns:a16="http://schemas.microsoft.com/office/drawing/2014/main" id="{2201AD68-B20B-4C2B-BB8F-28B7A3B8C262}"/>
              </a:ext>
            </a:extLst>
          </p:cNvPr>
          <p:cNvGrpSpPr/>
          <p:nvPr/>
        </p:nvGrpSpPr>
        <p:grpSpPr>
          <a:xfrm>
            <a:off x="3442279" y="1517319"/>
            <a:ext cx="7519773" cy="1412205"/>
            <a:chOff x="3859530" y="1475300"/>
            <a:chExt cx="7519773" cy="1412205"/>
          </a:xfrm>
        </p:grpSpPr>
        <p:sp>
          <p:nvSpPr>
            <p:cNvPr id="6" name="TextBox 5">
              <a:extLst>
                <a:ext uri="{FF2B5EF4-FFF2-40B4-BE49-F238E27FC236}">
                  <a16:creationId xmlns:a16="http://schemas.microsoft.com/office/drawing/2014/main" id="{DDF6C4E8-C5D0-41D0-AD09-F55A9EAB5C72}"/>
                </a:ext>
              </a:extLst>
            </p:cNvPr>
            <p:cNvSpPr txBox="1"/>
            <p:nvPr/>
          </p:nvSpPr>
          <p:spPr>
            <a:xfrm>
              <a:off x="4635211" y="1475300"/>
              <a:ext cx="6744092" cy="954107"/>
            </a:xfrm>
            <a:prstGeom prst="rect">
              <a:avLst/>
            </a:prstGeom>
            <a:noFill/>
          </p:spPr>
          <p:txBody>
            <a:bodyPr wrap="square" rtlCol="0">
              <a:spAutoFit/>
            </a:bodyPr>
            <a:lstStyle/>
            <a:p>
              <a:r>
                <a:rPr lang="en-GB" sz="4000" b="1" dirty="0"/>
                <a:t>Danny Champion Of The World</a:t>
              </a:r>
            </a:p>
            <a:p>
              <a:r>
                <a:rPr lang="en-GB" sz="1600" b="1" dirty="0"/>
                <a:t>Roald Dahl</a:t>
              </a:r>
            </a:p>
          </p:txBody>
        </p:sp>
        <p:grpSp>
          <p:nvGrpSpPr>
            <p:cNvPr id="2" name="Group 1">
              <a:extLst>
                <a:ext uri="{FF2B5EF4-FFF2-40B4-BE49-F238E27FC236}">
                  <a16:creationId xmlns:a16="http://schemas.microsoft.com/office/drawing/2014/main" id="{43F113AB-5CF6-49B4-A785-08A3AB5E03BA}"/>
                </a:ext>
              </a:extLst>
            </p:cNvPr>
            <p:cNvGrpSpPr/>
            <p:nvPr/>
          </p:nvGrpSpPr>
          <p:grpSpPr>
            <a:xfrm>
              <a:off x="3859530" y="2434356"/>
              <a:ext cx="7300116" cy="453149"/>
              <a:chOff x="4059401" y="2352203"/>
              <a:chExt cx="7300116" cy="453149"/>
            </a:xfrm>
          </p:grpSpPr>
          <p:sp>
            <p:nvSpPr>
              <p:cNvPr id="16" name="TextBox 15">
                <a:extLst>
                  <a:ext uri="{FF2B5EF4-FFF2-40B4-BE49-F238E27FC236}">
                    <a16:creationId xmlns:a16="http://schemas.microsoft.com/office/drawing/2014/main" id="{8AE076CB-3E19-41A5-B818-A7F4494BB177}"/>
                  </a:ext>
                </a:extLst>
              </p:cNvPr>
              <p:cNvSpPr txBox="1"/>
              <p:nvPr/>
            </p:nvSpPr>
            <p:spPr>
              <a:xfrm>
                <a:off x="4059401" y="2436020"/>
                <a:ext cx="7300116" cy="369332"/>
              </a:xfrm>
              <a:prstGeom prst="rect">
                <a:avLst/>
              </a:prstGeom>
              <a:noFill/>
            </p:spPr>
            <p:txBody>
              <a:bodyPr wrap="square" rtlCol="0">
                <a:spAutoFit/>
              </a:bodyPr>
              <a:lstStyle/>
              <a:p>
                <a:pPr algn="ctr"/>
                <a:r>
                  <a:rPr lang="en-GB" dirty="0"/>
                  <a:t>2016	Fiction	Heart-warming 	Adventure	</a:t>
                </a:r>
              </a:p>
            </p:txBody>
          </p:sp>
          <p:cxnSp>
            <p:nvCxnSpPr>
              <p:cNvPr id="3" name="Straight Connector 2">
                <a:extLst>
                  <a:ext uri="{FF2B5EF4-FFF2-40B4-BE49-F238E27FC236}">
                    <a16:creationId xmlns:a16="http://schemas.microsoft.com/office/drawing/2014/main" id="{06652520-9F10-40F4-9257-52DE2B8488FD}"/>
                  </a:ext>
                </a:extLst>
              </p:cNvPr>
              <p:cNvCxnSpPr>
                <a:cxnSpLocks/>
              </p:cNvCxnSpPr>
              <p:nvPr/>
            </p:nvCxnSpPr>
            <p:spPr>
              <a:xfrm>
                <a:off x="4165600" y="2352203"/>
                <a:ext cx="6248241" cy="0"/>
              </a:xfrm>
              <a:prstGeom prst="line">
                <a:avLst/>
              </a:prstGeom>
              <a:ln>
                <a:solidFill>
                  <a:schemeClr val="bg1"/>
                </a:solidFill>
              </a:ln>
            </p:spPr>
            <p:style>
              <a:lnRef idx="3">
                <a:schemeClr val="accent1"/>
              </a:lnRef>
              <a:fillRef idx="0">
                <a:schemeClr val="accent1"/>
              </a:fillRef>
              <a:effectRef idx="2">
                <a:schemeClr val="accent1"/>
              </a:effectRef>
              <a:fontRef idx="minor">
                <a:schemeClr val="tx1"/>
              </a:fontRef>
            </p:style>
          </p:cxnSp>
        </p:grpSp>
      </p:grpSp>
      <p:sp>
        <p:nvSpPr>
          <p:cNvPr id="23" name="TextBox 22">
            <a:extLst>
              <a:ext uri="{FF2B5EF4-FFF2-40B4-BE49-F238E27FC236}">
                <a16:creationId xmlns:a16="http://schemas.microsoft.com/office/drawing/2014/main" id="{58FF2044-14A2-468E-9492-D18C2F88B44E}"/>
              </a:ext>
            </a:extLst>
          </p:cNvPr>
          <p:cNvSpPr txBox="1"/>
          <p:nvPr/>
        </p:nvSpPr>
        <p:spPr>
          <a:xfrm>
            <a:off x="4153792" y="3013340"/>
            <a:ext cx="5431366" cy="3139321"/>
          </a:xfrm>
          <a:prstGeom prst="rect">
            <a:avLst/>
          </a:prstGeom>
          <a:noFill/>
        </p:spPr>
        <p:txBody>
          <a:bodyPr wrap="square" rtlCol="0">
            <a:spAutoFit/>
          </a:bodyPr>
          <a:lstStyle/>
          <a:p>
            <a:r>
              <a:rPr lang="en-GB" dirty="0"/>
              <a:t>Danny lives in a gipsy caravan with his father, the most marvellous and exciting father any boy ever had. All the land around them belongs to Mr Victor Hazell, a rich snob with a great glistening beery face and tiny piggy eyes. Nobody likes him, not one-little bit. So one day, Danny and his father concoct a daring plot that will give the old blue-faced baboon Victor Hazell the greatest shock of his life - so long as they don't get caught.</a:t>
            </a:r>
          </a:p>
          <a:p>
            <a:br>
              <a:rPr lang="en-GB" dirty="0"/>
            </a:br>
            <a:br>
              <a:rPr lang="en-GB" dirty="0"/>
            </a:br>
            <a:endParaRPr lang="en-GB" dirty="0"/>
          </a:p>
        </p:txBody>
      </p:sp>
      <p:sp>
        <p:nvSpPr>
          <p:cNvPr id="24" name="TextBox 23">
            <a:extLst>
              <a:ext uri="{FF2B5EF4-FFF2-40B4-BE49-F238E27FC236}">
                <a16:creationId xmlns:a16="http://schemas.microsoft.com/office/drawing/2014/main" id="{C7F7C1CE-BA0F-4FC3-8D71-0359C7B973AF}"/>
              </a:ext>
            </a:extLst>
          </p:cNvPr>
          <p:cNvSpPr txBox="1"/>
          <p:nvPr/>
        </p:nvSpPr>
        <p:spPr>
          <a:xfrm>
            <a:off x="6882063" y="5233737"/>
            <a:ext cx="1937084" cy="1200329"/>
          </a:xfrm>
          <a:prstGeom prst="rect">
            <a:avLst/>
          </a:prstGeom>
          <a:noFill/>
        </p:spPr>
        <p:txBody>
          <a:bodyPr wrap="square" rtlCol="0">
            <a:spAutoFit/>
          </a:bodyPr>
          <a:lstStyle/>
          <a:p>
            <a:endParaRPr lang="en-GB" dirty="0"/>
          </a:p>
          <a:p>
            <a:r>
              <a:rPr lang="en-GB" dirty="0"/>
              <a:t>Recommended by  Jacob and Mrs Moffett</a:t>
            </a:r>
          </a:p>
        </p:txBody>
      </p:sp>
      <p:pic>
        <p:nvPicPr>
          <p:cNvPr id="14" name="Picture 13">
            <a:extLst>
              <a:ext uri="{FF2B5EF4-FFF2-40B4-BE49-F238E27FC236}">
                <a16:creationId xmlns:a16="http://schemas.microsoft.com/office/drawing/2014/main" id="{47738415-4148-4712-9B68-A63E338E4E77}"/>
              </a:ext>
            </a:extLst>
          </p:cNvPr>
          <p:cNvPicPr>
            <a:picLocks noChangeAspect="1"/>
          </p:cNvPicPr>
          <p:nvPr/>
        </p:nvPicPr>
        <p:blipFill>
          <a:blip r:embed="rId6"/>
          <a:stretch>
            <a:fillRect/>
          </a:stretch>
        </p:blipFill>
        <p:spPr>
          <a:xfrm>
            <a:off x="10354953" y="385680"/>
            <a:ext cx="574779" cy="584646"/>
          </a:xfrm>
          <a:prstGeom prst="rect">
            <a:avLst/>
          </a:prstGeom>
        </p:spPr>
      </p:pic>
      <p:pic>
        <p:nvPicPr>
          <p:cNvPr id="15" name="Picture 14">
            <a:extLst>
              <a:ext uri="{FF2B5EF4-FFF2-40B4-BE49-F238E27FC236}">
                <a16:creationId xmlns:a16="http://schemas.microsoft.com/office/drawing/2014/main" id="{E3D96A3A-ED5B-4EC6-86F1-5550B9AD9F28}"/>
              </a:ext>
            </a:extLst>
          </p:cNvPr>
          <p:cNvPicPr>
            <a:picLocks noChangeAspect="1"/>
          </p:cNvPicPr>
          <p:nvPr/>
        </p:nvPicPr>
        <p:blipFill rotWithShape="1">
          <a:blip r:embed="rId7"/>
          <a:srcRect l="61851" b="12723"/>
          <a:stretch/>
        </p:blipFill>
        <p:spPr>
          <a:xfrm>
            <a:off x="527576" y="1640868"/>
            <a:ext cx="3331954" cy="5044503"/>
          </a:xfrm>
          <a:prstGeom prst="rect">
            <a:avLst/>
          </a:prstGeom>
        </p:spPr>
      </p:pic>
      <p:pic>
        <p:nvPicPr>
          <p:cNvPr id="25" name="Picture 24">
            <a:hlinkClick r:id="rId8" action="ppaction://hlinksldjump"/>
            <a:extLst>
              <a:ext uri="{FF2B5EF4-FFF2-40B4-BE49-F238E27FC236}">
                <a16:creationId xmlns:a16="http://schemas.microsoft.com/office/drawing/2014/main" id="{C358E793-49FC-4560-85C4-771B6A96145A}"/>
              </a:ext>
            </a:extLst>
          </p:cNvPr>
          <p:cNvPicPr>
            <a:picLocks noChangeAspect="1"/>
          </p:cNvPicPr>
          <p:nvPr/>
        </p:nvPicPr>
        <p:blipFill rotWithShape="1">
          <a:blip r:embed="rId9"/>
          <a:srcRect r="1793"/>
          <a:stretch/>
        </p:blipFill>
        <p:spPr>
          <a:xfrm>
            <a:off x="11006168" y="385680"/>
            <a:ext cx="584417" cy="584646"/>
          </a:xfrm>
          <a:prstGeom prst="rect">
            <a:avLst/>
          </a:prstGeom>
        </p:spPr>
      </p:pic>
      <p:pic>
        <p:nvPicPr>
          <p:cNvPr id="17" name="Picture 16">
            <a:extLst>
              <a:ext uri="{FF2B5EF4-FFF2-40B4-BE49-F238E27FC236}">
                <a16:creationId xmlns:a16="http://schemas.microsoft.com/office/drawing/2014/main" id="{6F4A152C-E3ED-4E1F-A99D-FA349A69C0F1}"/>
              </a:ext>
            </a:extLst>
          </p:cNvPr>
          <p:cNvPicPr>
            <a:picLocks noChangeAspect="1"/>
          </p:cNvPicPr>
          <p:nvPr/>
        </p:nvPicPr>
        <p:blipFill>
          <a:blip r:embed="rId10"/>
          <a:stretch>
            <a:fillRect/>
          </a:stretch>
        </p:blipFill>
        <p:spPr>
          <a:xfrm>
            <a:off x="10399120" y="4480304"/>
            <a:ext cx="1329016" cy="2040550"/>
          </a:xfrm>
          <a:prstGeom prst="rect">
            <a:avLst/>
          </a:prstGeom>
        </p:spPr>
      </p:pic>
      <p:sp>
        <p:nvSpPr>
          <p:cNvPr id="27" name="TextBox 26">
            <a:extLst>
              <a:ext uri="{FF2B5EF4-FFF2-40B4-BE49-F238E27FC236}">
                <a16:creationId xmlns:a16="http://schemas.microsoft.com/office/drawing/2014/main" id="{FBEBF516-D58A-4908-A918-C2EEFB5AD67C}"/>
              </a:ext>
            </a:extLst>
          </p:cNvPr>
          <p:cNvSpPr txBox="1"/>
          <p:nvPr/>
        </p:nvSpPr>
        <p:spPr>
          <a:xfrm>
            <a:off x="10002561" y="1049719"/>
            <a:ext cx="1684422" cy="369332"/>
          </a:xfrm>
          <a:prstGeom prst="rect">
            <a:avLst/>
          </a:prstGeom>
          <a:noFill/>
        </p:spPr>
        <p:txBody>
          <a:bodyPr wrap="square" rtlCol="0">
            <a:spAutoFit/>
          </a:bodyPr>
          <a:lstStyle/>
          <a:p>
            <a:pPr algn="ctr"/>
            <a:r>
              <a:rPr lang="en-GB" dirty="0"/>
              <a:t>Next book</a:t>
            </a:r>
          </a:p>
        </p:txBody>
      </p:sp>
    </p:spTree>
    <p:extLst>
      <p:ext uri="{BB962C8B-B14F-4D97-AF65-F5344CB8AC3E}">
        <p14:creationId xmlns:p14="http://schemas.microsoft.com/office/powerpoint/2010/main" val="1947104395"/>
      </p:ext>
    </p:extLst>
  </p:cSld>
  <p:clrMapOvr>
    <a:masterClrMapping/>
  </p:clrMapOvr>
  <mc:AlternateContent xmlns:mc="http://schemas.openxmlformats.org/markup-compatibility/2006" xmlns:p14="http://schemas.microsoft.com/office/powerpoint/2010/main">
    <mc:Choice Requires="p14">
      <p:transition spd="slow" p14:dur="2000" advTm="10000"/>
    </mc:Choice>
    <mc:Fallback xmlns="">
      <p:transition spd="slow" advTm="1000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C0653D99-E13D-40AB-9CF4-D568F209F48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3355" y="189143"/>
            <a:ext cx="3686175" cy="1114425"/>
          </a:xfrm>
          <a:prstGeom prst="rect">
            <a:avLst/>
          </a:prstGeom>
        </p:spPr>
      </p:pic>
      <p:sp>
        <p:nvSpPr>
          <p:cNvPr id="7" name="TextBox 6">
            <a:hlinkClick r:id="rId4" action="ppaction://hlinksldjump"/>
            <a:extLst>
              <a:ext uri="{FF2B5EF4-FFF2-40B4-BE49-F238E27FC236}">
                <a16:creationId xmlns:a16="http://schemas.microsoft.com/office/drawing/2014/main" id="{F3814D14-0C27-4261-B584-06D7F52D1A14}"/>
              </a:ext>
            </a:extLst>
          </p:cNvPr>
          <p:cNvSpPr txBox="1"/>
          <p:nvPr/>
        </p:nvSpPr>
        <p:spPr>
          <a:xfrm>
            <a:off x="4059401" y="262288"/>
            <a:ext cx="1196179" cy="338554"/>
          </a:xfrm>
          <a:prstGeom prst="rect">
            <a:avLst/>
          </a:prstGeom>
          <a:noFill/>
        </p:spPr>
        <p:txBody>
          <a:bodyPr wrap="square" rtlCol="0">
            <a:spAutoFit/>
          </a:bodyPr>
          <a:lstStyle/>
          <a:p>
            <a:r>
              <a:rPr lang="en-GB" sz="1600" b="1" dirty="0">
                <a:solidFill>
                  <a:srgbClr val="FF0000"/>
                </a:solidFill>
              </a:rPr>
              <a:t>Switch User</a:t>
            </a:r>
          </a:p>
        </p:txBody>
      </p:sp>
      <p:sp>
        <p:nvSpPr>
          <p:cNvPr id="9" name="TextBox 8">
            <a:extLst>
              <a:ext uri="{FF2B5EF4-FFF2-40B4-BE49-F238E27FC236}">
                <a16:creationId xmlns:a16="http://schemas.microsoft.com/office/drawing/2014/main" id="{A6E9E24F-B05A-47FB-977C-AF02FC0BF605}"/>
              </a:ext>
            </a:extLst>
          </p:cNvPr>
          <p:cNvSpPr txBox="1"/>
          <p:nvPr/>
        </p:nvSpPr>
        <p:spPr>
          <a:xfrm>
            <a:off x="10962052" y="253961"/>
            <a:ext cx="1056593" cy="461665"/>
          </a:xfrm>
          <a:prstGeom prst="rect">
            <a:avLst/>
          </a:prstGeom>
          <a:noFill/>
        </p:spPr>
        <p:txBody>
          <a:bodyPr wrap="square" rtlCol="0">
            <a:spAutoFit/>
          </a:bodyPr>
          <a:lstStyle/>
          <a:p>
            <a:r>
              <a:rPr lang="en-GB" sz="2400" b="1" dirty="0">
                <a:solidFill>
                  <a:schemeClr val="bg1"/>
                </a:solidFill>
              </a:rPr>
              <a:t>Year 3</a:t>
            </a:r>
          </a:p>
        </p:txBody>
      </p:sp>
      <p:sp>
        <p:nvSpPr>
          <p:cNvPr id="21" name="TextBox 20">
            <a:extLst>
              <a:ext uri="{FF2B5EF4-FFF2-40B4-BE49-F238E27FC236}">
                <a16:creationId xmlns:a16="http://schemas.microsoft.com/office/drawing/2014/main" id="{A86563E6-C948-4E81-830D-F838886FFBED}"/>
              </a:ext>
            </a:extLst>
          </p:cNvPr>
          <p:cNvSpPr txBox="1"/>
          <p:nvPr/>
        </p:nvSpPr>
        <p:spPr>
          <a:xfrm>
            <a:off x="10235837" y="4061163"/>
            <a:ext cx="1782808" cy="307777"/>
          </a:xfrm>
          <a:prstGeom prst="rect">
            <a:avLst/>
          </a:prstGeom>
          <a:noFill/>
        </p:spPr>
        <p:txBody>
          <a:bodyPr wrap="square" rtlCol="0">
            <a:spAutoFit/>
          </a:bodyPr>
          <a:lstStyle/>
          <a:p>
            <a:r>
              <a:rPr lang="en-GB" sz="1400" b="1" dirty="0">
                <a:solidFill>
                  <a:srgbClr val="FF0000"/>
                </a:solidFill>
              </a:rPr>
              <a:t>Also by this author:</a:t>
            </a:r>
          </a:p>
        </p:txBody>
      </p:sp>
      <p:sp>
        <p:nvSpPr>
          <p:cNvPr id="22" name="TextBox 21">
            <a:hlinkClick r:id="rId4" action="ppaction://hlinksldjump"/>
            <a:extLst>
              <a:ext uri="{FF2B5EF4-FFF2-40B4-BE49-F238E27FC236}">
                <a16:creationId xmlns:a16="http://schemas.microsoft.com/office/drawing/2014/main" id="{090C098F-2FF5-4D40-A873-AB8FA09A261D}"/>
              </a:ext>
            </a:extLst>
          </p:cNvPr>
          <p:cNvSpPr txBox="1"/>
          <p:nvPr/>
        </p:nvSpPr>
        <p:spPr>
          <a:xfrm>
            <a:off x="5616405" y="253961"/>
            <a:ext cx="1511666" cy="338554"/>
          </a:xfrm>
          <a:prstGeom prst="rect">
            <a:avLst/>
          </a:prstGeom>
          <a:noFill/>
        </p:spPr>
        <p:txBody>
          <a:bodyPr wrap="square" rtlCol="0">
            <a:spAutoFit/>
          </a:bodyPr>
          <a:lstStyle/>
          <a:p>
            <a:r>
              <a:rPr lang="en-GB" sz="1600" b="1" dirty="0">
                <a:solidFill>
                  <a:srgbClr val="FF0000"/>
                </a:solidFill>
              </a:rPr>
              <a:t>Back </a:t>
            </a:r>
            <a:r>
              <a:rPr lang="en-GB" sz="1600" b="1" dirty="0">
                <a:solidFill>
                  <a:srgbClr val="FF0000"/>
                </a:solidFill>
                <a:hlinkClick r:id="rId5" action="ppaction://hlinksldjump">
                  <a:extLst>
                    <a:ext uri="{A12FA001-AC4F-418D-AE19-62706E023703}">
                      <ahyp:hlinkClr xmlns:ahyp="http://schemas.microsoft.com/office/drawing/2018/hyperlinkcolor" val="tx"/>
                    </a:ext>
                  </a:extLst>
                </a:hlinkClick>
              </a:rPr>
              <a:t>to</a:t>
            </a:r>
            <a:r>
              <a:rPr lang="en-GB" sz="1600" b="1" dirty="0">
                <a:solidFill>
                  <a:srgbClr val="FF0000"/>
                </a:solidFill>
              </a:rPr>
              <a:t> Menu</a:t>
            </a:r>
          </a:p>
        </p:txBody>
      </p:sp>
      <p:grpSp>
        <p:nvGrpSpPr>
          <p:cNvPr id="5" name="Group 4">
            <a:extLst>
              <a:ext uri="{FF2B5EF4-FFF2-40B4-BE49-F238E27FC236}">
                <a16:creationId xmlns:a16="http://schemas.microsoft.com/office/drawing/2014/main" id="{2201AD68-B20B-4C2B-BB8F-28B7A3B8C262}"/>
              </a:ext>
            </a:extLst>
          </p:cNvPr>
          <p:cNvGrpSpPr/>
          <p:nvPr/>
        </p:nvGrpSpPr>
        <p:grpSpPr>
          <a:xfrm>
            <a:off x="3543855" y="1498444"/>
            <a:ext cx="7519773" cy="1412205"/>
            <a:chOff x="3859530" y="1475300"/>
            <a:chExt cx="7519773" cy="1412205"/>
          </a:xfrm>
        </p:grpSpPr>
        <p:sp>
          <p:nvSpPr>
            <p:cNvPr id="6" name="TextBox 5">
              <a:extLst>
                <a:ext uri="{FF2B5EF4-FFF2-40B4-BE49-F238E27FC236}">
                  <a16:creationId xmlns:a16="http://schemas.microsoft.com/office/drawing/2014/main" id="{DDF6C4E8-C5D0-41D0-AD09-F55A9EAB5C72}"/>
                </a:ext>
              </a:extLst>
            </p:cNvPr>
            <p:cNvSpPr txBox="1"/>
            <p:nvPr/>
          </p:nvSpPr>
          <p:spPr>
            <a:xfrm>
              <a:off x="4635211" y="1475300"/>
              <a:ext cx="6744092" cy="954107"/>
            </a:xfrm>
            <a:prstGeom prst="rect">
              <a:avLst/>
            </a:prstGeom>
            <a:noFill/>
          </p:spPr>
          <p:txBody>
            <a:bodyPr wrap="square" rtlCol="0">
              <a:spAutoFit/>
            </a:bodyPr>
            <a:lstStyle/>
            <a:p>
              <a:r>
                <a:rPr lang="en-GB" sz="4000" b="1" dirty="0"/>
                <a:t>Kensuke’s Kingdom</a:t>
              </a:r>
            </a:p>
            <a:p>
              <a:r>
                <a:rPr lang="en-GB" sz="1600" b="1" dirty="0"/>
                <a:t>Michael Morpurgo</a:t>
              </a:r>
            </a:p>
          </p:txBody>
        </p:sp>
        <p:grpSp>
          <p:nvGrpSpPr>
            <p:cNvPr id="2" name="Group 1">
              <a:extLst>
                <a:ext uri="{FF2B5EF4-FFF2-40B4-BE49-F238E27FC236}">
                  <a16:creationId xmlns:a16="http://schemas.microsoft.com/office/drawing/2014/main" id="{43F113AB-5CF6-49B4-A785-08A3AB5E03BA}"/>
                </a:ext>
              </a:extLst>
            </p:cNvPr>
            <p:cNvGrpSpPr/>
            <p:nvPr/>
          </p:nvGrpSpPr>
          <p:grpSpPr>
            <a:xfrm>
              <a:off x="3859530" y="2434356"/>
              <a:ext cx="7300116" cy="453149"/>
              <a:chOff x="4059401" y="2352203"/>
              <a:chExt cx="7300116" cy="453149"/>
            </a:xfrm>
          </p:grpSpPr>
          <p:sp>
            <p:nvSpPr>
              <p:cNvPr id="16" name="TextBox 15">
                <a:extLst>
                  <a:ext uri="{FF2B5EF4-FFF2-40B4-BE49-F238E27FC236}">
                    <a16:creationId xmlns:a16="http://schemas.microsoft.com/office/drawing/2014/main" id="{8AE076CB-3E19-41A5-B818-A7F4494BB177}"/>
                  </a:ext>
                </a:extLst>
              </p:cNvPr>
              <p:cNvSpPr txBox="1"/>
              <p:nvPr/>
            </p:nvSpPr>
            <p:spPr>
              <a:xfrm>
                <a:off x="4059401" y="2436020"/>
                <a:ext cx="7300116" cy="369332"/>
              </a:xfrm>
              <a:prstGeom prst="rect">
                <a:avLst/>
              </a:prstGeom>
              <a:noFill/>
            </p:spPr>
            <p:txBody>
              <a:bodyPr wrap="square" rtlCol="0">
                <a:spAutoFit/>
              </a:bodyPr>
              <a:lstStyle/>
              <a:p>
                <a:pPr algn="ctr"/>
                <a:r>
                  <a:rPr lang="en-GB" dirty="0"/>
                  <a:t>2016	Fiction	Heart-warming 	Adventure	</a:t>
                </a:r>
              </a:p>
            </p:txBody>
          </p:sp>
          <p:cxnSp>
            <p:nvCxnSpPr>
              <p:cNvPr id="3" name="Straight Connector 2">
                <a:extLst>
                  <a:ext uri="{FF2B5EF4-FFF2-40B4-BE49-F238E27FC236}">
                    <a16:creationId xmlns:a16="http://schemas.microsoft.com/office/drawing/2014/main" id="{06652520-9F10-40F4-9257-52DE2B8488FD}"/>
                  </a:ext>
                </a:extLst>
              </p:cNvPr>
              <p:cNvCxnSpPr>
                <a:cxnSpLocks/>
              </p:cNvCxnSpPr>
              <p:nvPr/>
            </p:nvCxnSpPr>
            <p:spPr>
              <a:xfrm>
                <a:off x="4165600" y="2352203"/>
                <a:ext cx="6248241" cy="0"/>
              </a:xfrm>
              <a:prstGeom prst="line">
                <a:avLst/>
              </a:prstGeom>
              <a:ln>
                <a:solidFill>
                  <a:schemeClr val="bg1"/>
                </a:solidFill>
              </a:ln>
            </p:spPr>
            <p:style>
              <a:lnRef idx="3">
                <a:schemeClr val="accent1"/>
              </a:lnRef>
              <a:fillRef idx="0">
                <a:schemeClr val="accent1"/>
              </a:fillRef>
              <a:effectRef idx="2">
                <a:schemeClr val="accent1"/>
              </a:effectRef>
              <a:fontRef idx="minor">
                <a:schemeClr val="tx1"/>
              </a:fontRef>
            </p:style>
          </p:cxnSp>
        </p:grpSp>
      </p:grpSp>
      <p:sp>
        <p:nvSpPr>
          <p:cNvPr id="23" name="TextBox 22">
            <a:extLst>
              <a:ext uri="{FF2B5EF4-FFF2-40B4-BE49-F238E27FC236}">
                <a16:creationId xmlns:a16="http://schemas.microsoft.com/office/drawing/2014/main" id="{58FF2044-14A2-468E-9492-D18C2F88B44E}"/>
              </a:ext>
            </a:extLst>
          </p:cNvPr>
          <p:cNvSpPr txBox="1"/>
          <p:nvPr/>
        </p:nvSpPr>
        <p:spPr>
          <a:xfrm>
            <a:off x="4153792" y="3013340"/>
            <a:ext cx="5431366" cy="646331"/>
          </a:xfrm>
          <a:prstGeom prst="rect">
            <a:avLst/>
          </a:prstGeom>
          <a:noFill/>
        </p:spPr>
        <p:txBody>
          <a:bodyPr wrap="square" rtlCol="0">
            <a:spAutoFit/>
          </a:bodyPr>
          <a:lstStyle/>
          <a:p>
            <a:br>
              <a:rPr lang="en-GB" dirty="0"/>
            </a:br>
            <a:endParaRPr lang="en-GB" dirty="0"/>
          </a:p>
        </p:txBody>
      </p:sp>
      <p:sp>
        <p:nvSpPr>
          <p:cNvPr id="24" name="TextBox 23">
            <a:extLst>
              <a:ext uri="{FF2B5EF4-FFF2-40B4-BE49-F238E27FC236}">
                <a16:creationId xmlns:a16="http://schemas.microsoft.com/office/drawing/2014/main" id="{C7F7C1CE-BA0F-4FC3-8D71-0359C7B973AF}"/>
              </a:ext>
            </a:extLst>
          </p:cNvPr>
          <p:cNvSpPr txBox="1"/>
          <p:nvPr/>
        </p:nvSpPr>
        <p:spPr>
          <a:xfrm>
            <a:off x="6882063" y="5233737"/>
            <a:ext cx="1937084" cy="923330"/>
          </a:xfrm>
          <a:prstGeom prst="rect">
            <a:avLst/>
          </a:prstGeom>
          <a:noFill/>
        </p:spPr>
        <p:txBody>
          <a:bodyPr wrap="square" rtlCol="0">
            <a:spAutoFit/>
          </a:bodyPr>
          <a:lstStyle/>
          <a:p>
            <a:endParaRPr lang="en-GB" dirty="0"/>
          </a:p>
          <a:p>
            <a:r>
              <a:rPr lang="en-GB" dirty="0"/>
              <a:t>Recommended by  Mr </a:t>
            </a:r>
            <a:r>
              <a:rPr lang="en-GB" dirty="0" err="1"/>
              <a:t>Birchenough</a:t>
            </a:r>
            <a:endParaRPr lang="en-GB" dirty="0"/>
          </a:p>
        </p:txBody>
      </p:sp>
      <p:pic>
        <p:nvPicPr>
          <p:cNvPr id="14" name="Picture 13">
            <a:hlinkClick r:id="rId6" action="ppaction://hlinksldjump"/>
            <a:extLst>
              <a:ext uri="{FF2B5EF4-FFF2-40B4-BE49-F238E27FC236}">
                <a16:creationId xmlns:a16="http://schemas.microsoft.com/office/drawing/2014/main" id="{47738415-4148-4712-9B68-A63E338E4E77}"/>
              </a:ext>
            </a:extLst>
          </p:cNvPr>
          <p:cNvPicPr>
            <a:picLocks noChangeAspect="1"/>
          </p:cNvPicPr>
          <p:nvPr/>
        </p:nvPicPr>
        <p:blipFill>
          <a:blip r:embed="rId7"/>
          <a:stretch>
            <a:fillRect/>
          </a:stretch>
        </p:blipFill>
        <p:spPr>
          <a:xfrm>
            <a:off x="10354953" y="385680"/>
            <a:ext cx="574779" cy="584646"/>
          </a:xfrm>
          <a:prstGeom prst="rect">
            <a:avLst/>
          </a:prstGeom>
        </p:spPr>
      </p:pic>
      <p:pic>
        <p:nvPicPr>
          <p:cNvPr id="25" name="Picture 24">
            <a:hlinkClick r:id="rId8" action="ppaction://hlinksldjump"/>
            <a:extLst>
              <a:ext uri="{FF2B5EF4-FFF2-40B4-BE49-F238E27FC236}">
                <a16:creationId xmlns:a16="http://schemas.microsoft.com/office/drawing/2014/main" id="{C358E793-49FC-4560-85C4-771B6A96145A}"/>
              </a:ext>
            </a:extLst>
          </p:cNvPr>
          <p:cNvPicPr>
            <a:picLocks noChangeAspect="1"/>
          </p:cNvPicPr>
          <p:nvPr/>
        </p:nvPicPr>
        <p:blipFill rotWithShape="1">
          <a:blip r:embed="rId9"/>
          <a:srcRect r="1793"/>
          <a:stretch/>
        </p:blipFill>
        <p:spPr>
          <a:xfrm>
            <a:off x="11006168" y="385680"/>
            <a:ext cx="584417" cy="584646"/>
          </a:xfrm>
          <a:prstGeom prst="rect">
            <a:avLst/>
          </a:prstGeom>
        </p:spPr>
      </p:pic>
      <p:sp>
        <p:nvSpPr>
          <p:cNvPr id="27" name="TextBox 26">
            <a:extLst>
              <a:ext uri="{FF2B5EF4-FFF2-40B4-BE49-F238E27FC236}">
                <a16:creationId xmlns:a16="http://schemas.microsoft.com/office/drawing/2014/main" id="{FBEBF516-D58A-4908-A918-C2EEFB5AD67C}"/>
              </a:ext>
            </a:extLst>
          </p:cNvPr>
          <p:cNvSpPr txBox="1"/>
          <p:nvPr/>
        </p:nvSpPr>
        <p:spPr>
          <a:xfrm>
            <a:off x="10002561" y="1049719"/>
            <a:ext cx="1684422" cy="369332"/>
          </a:xfrm>
          <a:prstGeom prst="rect">
            <a:avLst/>
          </a:prstGeom>
          <a:noFill/>
        </p:spPr>
        <p:txBody>
          <a:bodyPr wrap="square" rtlCol="0">
            <a:spAutoFit/>
          </a:bodyPr>
          <a:lstStyle/>
          <a:p>
            <a:pPr algn="ctr"/>
            <a:r>
              <a:rPr lang="en-GB" dirty="0"/>
              <a:t>Next book</a:t>
            </a:r>
          </a:p>
        </p:txBody>
      </p:sp>
      <p:pic>
        <p:nvPicPr>
          <p:cNvPr id="8" name="Picture 7">
            <a:extLst>
              <a:ext uri="{FF2B5EF4-FFF2-40B4-BE49-F238E27FC236}">
                <a16:creationId xmlns:a16="http://schemas.microsoft.com/office/drawing/2014/main" id="{0ECC045D-44D8-48DE-8E97-6E276864486F}"/>
              </a:ext>
            </a:extLst>
          </p:cNvPr>
          <p:cNvPicPr>
            <a:picLocks noChangeAspect="1"/>
          </p:cNvPicPr>
          <p:nvPr/>
        </p:nvPicPr>
        <p:blipFill>
          <a:blip r:embed="rId10"/>
          <a:stretch>
            <a:fillRect/>
          </a:stretch>
        </p:blipFill>
        <p:spPr>
          <a:xfrm>
            <a:off x="407488" y="1451239"/>
            <a:ext cx="3358396" cy="5156430"/>
          </a:xfrm>
          <a:prstGeom prst="rect">
            <a:avLst/>
          </a:prstGeom>
        </p:spPr>
      </p:pic>
      <p:sp>
        <p:nvSpPr>
          <p:cNvPr id="10" name="TextBox 9">
            <a:extLst>
              <a:ext uri="{FF2B5EF4-FFF2-40B4-BE49-F238E27FC236}">
                <a16:creationId xmlns:a16="http://schemas.microsoft.com/office/drawing/2014/main" id="{A947B3A5-FD24-4DC4-8010-17B0FE123965}"/>
              </a:ext>
            </a:extLst>
          </p:cNvPr>
          <p:cNvSpPr txBox="1"/>
          <p:nvPr/>
        </p:nvSpPr>
        <p:spPr>
          <a:xfrm>
            <a:off x="4338691" y="2910649"/>
            <a:ext cx="5578759" cy="3139321"/>
          </a:xfrm>
          <a:prstGeom prst="rect">
            <a:avLst/>
          </a:prstGeom>
          <a:noFill/>
        </p:spPr>
        <p:txBody>
          <a:bodyPr wrap="square" rtlCol="0">
            <a:spAutoFit/>
          </a:bodyPr>
          <a:lstStyle/>
          <a:p>
            <a:r>
              <a:rPr lang="en-GB" i="1" dirty="0"/>
              <a:t>“I heard the wind above me in the sails. I remember thinking, this is silly, you </a:t>
            </a:r>
            <a:r>
              <a:rPr lang="en-GB" i="1" dirty="0" err="1"/>
              <a:t>haven’t</a:t>
            </a:r>
            <a:r>
              <a:rPr lang="en-GB" i="1" dirty="0"/>
              <a:t> got your safety harness on, you </a:t>
            </a:r>
            <a:r>
              <a:rPr lang="en-GB" i="1" dirty="0" err="1"/>
              <a:t>haven’t</a:t>
            </a:r>
            <a:r>
              <a:rPr lang="en-GB" i="1" dirty="0"/>
              <a:t> got your lifejacket on. You </a:t>
            </a:r>
            <a:r>
              <a:rPr lang="en-GB" i="1" dirty="0" err="1"/>
              <a:t>shouldn</a:t>
            </a:r>
            <a:r>
              <a:rPr lang="en-GB" i="1" dirty="0"/>
              <a:t>’t be doing this . . . I was in the cold of the sea before I could even open my mouth to scream.”</a:t>
            </a:r>
            <a:endParaRPr lang="en-GB" dirty="0"/>
          </a:p>
          <a:p>
            <a:r>
              <a:rPr lang="en-GB" dirty="0"/>
              <a:t>Washed up on an island in the Pacific, Michael struggles to survive on his own. With no food and no water, he curls up to die. When he wakes, there is a plate beside him of fish, of fruit, and a bowl of fresh water.  He is not alone…</a:t>
            </a:r>
          </a:p>
          <a:p>
            <a:endParaRPr lang="en-GB" dirty="0"/>
          </a:p>
        </p:txBody>
      </p:sp>
      <p:sp>
        <p:nvSpPr>
          <p:cNvPr id="11" name="AutoShape 2" descr="Image of Amazon.co.uk - War Horse">
            <a:extLst>
              <a:ext uri="{FF2B5EF4-FFF2-40B4-BE49-F238E27FC236}">
                <a16:creationId xmlns:a16="http://schemas.microsoft.com/office/drawing/2014/main" id="{582DE18C-0425-4CA5-B521-DFC0511CEC6A}"/>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2" name="Picture 11">
            <a:extLst>
              <a:ext uri="{FF2B5EF4-FFF2-40B4-BE49-F238E27FC236}">
                <a16:creationId xmlns:a16="http://schemas.microsoft.com/office/drawing/2014/main" id="{517961E0-8CB2-4CC3-A4C4-DB5832E42A43}"/>
              </a:ext>
            </a:extLst>
          </p:cNvPr>
          <p:cNvPicPr>
            <a:picLocks noChangeAspect="1"/>
          </p:cNvPicPr>
          <p:nvPr/>
        </p:nvPicPr>
        <p:blipFill>
          <a:blip r:embed="rId11"/>
          <a:stretch>
            <a:fillRect/>
          </a:stretch>
        </p:blipFill>
        <p:spPr>
          <a:xfrm>
            <a:off x="10354953" y="4500279"/>
            <a:ext cx="1429559" cy="2200904"/>
          </a:xfrm>
          <a:prstGeom prst="rect">
            <a:avLst/>
          </a:prstGeom>
        </p:spPr>
      </p:pic>
    </p:spTree>
    <p:extLst>
      <p:ext uri="{BB962C8B-B14F-4D97-AF65-F5344CB8AC3E}">
        <p14:creationId xmlns:p14="http://schemas.microsoft.com/office/powerpoint/2010/main" val="2906359931"/>
      </p:ext>
    </p:extLst>
  </p:cSld>
  <p:clrMapOvr>
    <a:masterClrMapping/>
  </p:clrMapOvr>
  <mc:AlternateContent xmlns:mc="http://schemas.openxmlformats.org/markup-compatibility/2006" xmlns:p14="http://schemas.microsoft.com/office/powerpoint/2010/main">
    <mc:Choice Requires="p14">
      <p:transition spd="slow" p14:dur="2000" advTm="10000"/>
    </mc:Choice>
    <mc:Fallback xmlns="">
      <p:transition spd="slow" advTm="1000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C0653D99-E13D-40AB-9CF4-D568F209F48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3355" y="189143"/>
            <a:ext cx="3686175" cy="1114425"/>
          </a:xfrm>
          <a:prstGeom prst="rect">
            <a:avLst/>
          </a:prstGeom>
        </p:spPr>
      </p:pic>
      <p:sp>
        <p:nvSpPr>
          <p:cNvPr id="7" name="TextBox 6">
            <a:hlinkClick r:id="rId4" action="ppaction://hlinksldjump"/>
            <a:extLst>
              <a:ext uri="{FF2B5EF4-FFF2-40B4-BE49-F238E27FC236}">
                <a16:creationId xmlns:a16="http://schemas.microsoft.com/office/drawing/2014/main" id="{F3814D14-0C27-4261-B584-06D7F52D1A14}"/>
              </a:ext>
            </a:extLst>
          </p:cNvPr>
          <p:cNvSpPr txBox="1"/>
          <p:nvPr/>
        </p:nvSpPr>
        <p:spPr>
          <a:xfrm>
            <a:off x="4059401" y="262288"/>
            <a:ext cx="1196179" cy="338554"/>
          </a:xfrm>
          <a:prstGeom prst="rect">
            <a:avLst/>
          </a:prstGeom>
          <a:noFill/>
        </p:spPr>
        <p:txBody>
          <a:bodyPr wrap="square" rtlCol="0">
            <a:spAutoFit/>
          </a:bodyPr>
          <a:lstStyle/>
          <a:p>
            <a:r>
              <a:rPr lang="en-GB" sz="1600" b="1" dirty="0">
                <a:solidFill>
                  <a:srgbClr val="FF0000"/>
                </a:solidFill>
              </a:rPr>
              <a:t>Switch User</a:t>
            </a:r>
          </a:p>
        </p:txBody>
      </p:sp>
      <p:sp>
        <p:nvSpPr>
          <p:cNvPr id="9" name="TextBox 8">
            <a:extLst>
              <a:ext uri="{FF2B5EF4-FFF2-40B4-BE49-F238E27FC236}">
                <a16:creationId xmlns:a16="http://schemas.microsoft.com/office/drawing/2014/main" id="{A6E9E24F-B05A-47FB-977C-AF02FC0BF605}"/>
              </a:ext>
            </a:extLst>
          </p:cNvPr>
          <p:cNvSpPr txBox="1"/>
          <p:nvPr/>
        </p:nvSpPr>
        <p:spPr>
          <a:xfrm>
            <a:off x="10962052" y="253961"/>
            <a:ext cx="1056593" cy="461665"/>
          </a:xfrm>
          <a:prstGeom prst="rect">
            <a:avLst/>
          </a:prstGeom>
          <a:noFill/>
        </p:spPr>
        <p:txBody>
          <a:bodyPr wrap="square" rtlCol="0">
            <a:spAutoFit/>
          </a:bodyPr>
          <a:lstStyle/>
          <a:p>
            <a:r>
              <a:rPr lang="en-GB" sz="2400" b="1" dirty="0">
                <a:solidFill>
                  <a:schemeClr val="bg1"/>
                </a:solidFill>
              </a:rPr>
              <a:t>Year 3</a:t>
            </a:r>
          </a:p>
        </p:txBody>
      </p:sp>
      <p:sp>
        <p:nvSpPr>
          <p:cNvPr id="21" name="TextBox 20">
            <a:extLst>
              <a:ext uri="{FF2B5EF4-FFF2-40B4-BE49-F238E27FC236}">
                <a16:creationId xmlns:a16="http://schemas.microsoft.com/office/drawing/2014/main" id="{A86563E6-C948-4E81-830D-F838886FFBED}"/>
              </a:ext>
            </a:extLst>
          </p:cNvPr>
          <p:cNvSpPr txBox="1"/>
          <p:nvPr/>
        </p:nvSpPr>
        <p:spPr>
          <a:xfrm>
            <a:off x="10235837" y="4061163"/>
            <a:ext cx="1782808" cy="307777"/>
          </a:xfrm>
          <a:prstGeom prst="rect">
            <a:avLst/>
          </a:prstGeom>
          <a:noFill/>
        </p:spPr>
        <p:txBody>
          <a:bodyPr wrap="square" rtlCol="0">
            <a:spAutoFit/>
          </a:bodyPr>
          <a:lstStyle/>
          <a:p>
            <a:r>
              <a:rPr lang="en-GB" sz="1400" b="1" dirty="0">
                <a:solidFill>
                  <a:srgbClr val="FF0000"/>
                </a:solidFill>
              </a:rPr>
              <a:t>Also by this author:</a:t>
            </a:r>
          </a:p>
        </p:txBody>
      </p:sp>
      <p:sp>
        <p:nvSpPr>
          <p:cNvPr id="22" name="TextBox 21">
            <a:hlinkClick r:id="rId4" action="ppaction://hlinksldjump"/>
            <a:extLst>
              <a:ext uri="{FF2B5EF4-FFF2-40B4-BE49-F238E27FC236}">
                <a16:creationId xmlns:a16="http://schemas.microsoft.com/office/drawing/2014/main" id="{090C098F-2FF5-4D40-A873-AB8FA09A261D}"/>
              </a:ext>
            </a:extLst>
          </p:cNvPr>
          <p:cNvSpPr txBox="1"/>
          <p:nvPr/>
        </p:nvSpPr>
        <p:spPr>
          <a:xfrm>
            <a:off x="5616405" y="253961"/>
            <a:ext cx="1511666" cy="338554"/>
          </a:xfrm>
          <a:prstGeom prst="rect">
            <a:avLst/>
          </a:prstGeom>
          <a:noFill/>
        </p:spPr>
        <p:txBody>
          <a:bodyPr wrap="square" rtlCol="0">
            <a:spAutoFit/>
          </a:bodyPr>
          <a:lstStyle/>
          <a:p>
            <a:r>
              <a:rPr lang="en-GB" sz="1600" b="1" dirty="0">
                <a:solidFill>
                  <a:srgbClr val="FF0000"/>
                </a:solidFill>
              </a:rPr>
              <a:t>Back </a:t>
            </a:r>
            <a:r>
              <a:rPr lang="en-GB" sz="1600" b="1" dirty="0">
                <a:solidFill>
                  <a:srgbClr val="FF0000"/>
                </a:solidFill>
                <a:hlinkClick r:id="rId5" action="ppaction://hlinksldjump">
                  <a:extLst>
                    <a:ext uri="{A12FA001-AC4F-418D-AE19-62706E023703}">
                      <ahyp:hlinkClr xmlns:ahyp="http://schemas.microsoft.com/office/drawing/2018/hyperlinkcolor" val="tx"/>
                    </a:ext>
                  </a:extLst>
                </a:hlinkClick>
              </a:rPr>
              <a:t>to</a:t>
            </a:r>
            <a:r>
              <a:rPr lang="en-GB" sz="1600" b="1" dirty="0">
                <a:solidFill>
                  <a:srgbClr val="FF0000"/>
                </a:solidFill>
              </a:rPr>
              <a:t> Menu</a:t>
            </a:r>
          </a:p>
        </p:txBody>
      </p:sp>
      <p:grpSp>
        <p:nvGrpSpPr>
          <p:cNvPr id="5" name="Group 4">
            <a:extLst>
              <a:ext uri="{FF2B5EF4-FFF2-40B4-BE49-F238E27FC236}">
                <a16:creationId xmlns:a16="http://schemas.microsoft.com/office/drawing/2014/main" id="{2201AD68-B20B-4C2B-BB8F-28B7A3B8C262}"/>
              </a:ext>
            </a:extLst>
          </p:cNvPr>
          <p:cNvGrpSpPr/>
          <p:nvPr/>
        </p:nvGrpSpPr>
        <p:grpSpPr>
          <a:xfrm>
            <a:off x="3543855" y="1498444"/>
            <a:ext cx="7519773" cy="1412205"/>
            <a:chOff x="3859530" y="1475300"/>
            <a:chExt cx="7519773" cy="1412205"/>
          </a:xfrm>
        </p:grpSpPr>
        <p:sp>
          <p:nvSpPr>
            <p:cNvPr id="6" name="TextBox 5">
              <a:extLst>
                <a:ext uri="{FF2B5EF4-FFF2-40B4-BE49-F238E27FC236}">
                  <a16:creationId xmlns:a16="http://schemas.microsoft.com/office/drawing/2014/main" id="{DDF6C4E8-C5D0-41D0-AD09-F55A9EAB5C72}"/>
                </a:ext>
              </a:extLst>
            </p:cNvPr>
            <p:cNvSpPr txBox="1"/>
            <p:nvPr/>
          </p:nvSpPr>
          <p:spPr>
            <a:xfrm>
              <a:off x="4635211" y="1475300"/>
              <a:ext cx="6744092" cy="954107"/>
            </a:xfrm>
            <a:prstGeom prst="rect">
              <a:avLst/>
            </a:prstGeom>
            <a:noFill/>
          </p:spPr>
          <p:txBody>
            <a:bodyPr wrap="square" rtlCol="0">
              <a:spAutoFit/>
            </a:bodyPr>
            <a:lstStyle/>
            <a:p>
              <a:r>
                <a:rPr lang="en-GB" sz="4000" b="1" dirty="0"/>
                <a:t>Diary of a Wimpy Kid</a:t>
              </a:r>
            </a:p>
            <a:p>
              <a:r>
                <a:rPr lang="en-GB" sz="1600" b="1" dirty="0"/>
                <a:t>Jeff Kinney</a:t>
              </a:r>
            </a:p>
          </p:txBody>
        </p:sp>
        <p:grpSp>
          <p:nvGrpSpPr>
            <p:cNvPr id="2" name="Group 1">
              <a:extLst>
                <a:ext uri="{FF2B5EF4-FFF2-40B4-BE49-F238E27FC236}">
                  <a16:creationId xmlns:a16="http://schemas.microsoft.com/office/drawing/2014/main" id="{43F113AB-5CF6-49B4-A785-08A3AB5E03BA}"/>
                </a:ext>
              </a:extLst>
            </p:cNvPr>
            <p:cNvGrpSpPr/>
            <p:nvPr/>
          </p:nvGrpSpPr>
          <p:grpSpPr>
            <a:xfrm>
              <a:off x="3859530" y="2434356"/>
              <a:ext cx="7300116" cy="453149"/>
              <a:chOff x="4059401" y="2352203"/>
              <a:chExt cx="7300116" cy="453149"/>
            </a:xfrm>
          </p:grpSpPr>
          <p:sp>
            <p:nvSpPr>
              <p:cNvPr id="16" name="TextBox 15">
                <a:extLst>
                  <a:ext uri="{FF2B5EF4-FFF2-40B4-BE49-F238E27FC236}">
                    <a16:creationId xmlns:a16="http://schemas.microsoft.com/office/drawing/2014/main" id="{8AE076CB-3E19-41A5-B818-A7F4494BB177}"/>
                  </a:ext>
                </a:extLst>
              </p:cNvPr>
              <p:cNvSpPr txBox="1"/>
              <p:nvPr/>
            </p:nvSpPr>
            <p:spPr>
              <a:xfrm>
                <a:off x="4059401" y="2436020"/>
                <a:ext cx="7300116" cy="369332"/>
              </a:xfrm>
              <a:prstGeom prst="rect">
                <a:avLst/>
              </a:prstGeom>
              <a:noFill/>
            </p:spPr>
            <p:txBody>
              <a:bodyPr wrap="square" rtlCol="0">
                <a:spAutoFit/>
              </a:bodyPr>
              <a:lstStyle/>
              <a:p>
                <a:pPr algn="ctr"/>
                <a:r>
                  <a:rPr lang="en-GB" dirty="0"/>
                  <a:t>2016	Fiction	Comedy	   American Middle School</a:t>
                </a:r>
              </a:p>
            </p:txBody>
          </p:sp>
          <p:cxnSp>
            <p:nvCxnSpPr>
              <p:cNvPr id="3" name="Straight Connector 2">
                <a:extLst>
                  <a:ext uri="{FF2B5EF4-FFF2-40B4-BE49-F238E27FC236}">
                    <a16:creationId xmlns:a16="http://schemas.microsoft.com/office/drawing/2014/main" id="{06652520-9F10-40F4-9257-52DE2B8488FD}"/>
                  </a:ext>
                </a:extLst>
              </p:cNvPr>
              <p:cNvCxnSpPr>
                <a:cxnSpLocks/>
              </p:cNvCxnSpPr>
              <p:nvPr/>
            </p:nvCxnSpPr>
            <p:spPr>
              <a:xfrm>
                <a:off x="4165600" y="2352203"/>
                <a:ext cx="6248241" cy="0"/>
              </a:xfrm>
              <a:prstGeom prst="line">
                <a:avLst/>
              </a:prstGeom>
              <a:ln>
                <a:solidFill>
                  <a:schemeClr val="bg1"/>
                </a:solidFill>
              </a:ln>
            </p:spPr>
            <p:style>
              <a:lnRef idx="3">
                <a:schemeClr val="accent1"/>
              </a:lnRef>
              <a:fillRef idx="0">
                <a:schemeClr val="accent1"/>
              </a:fillRef>
              <a:effectRef idx="2">
                <a:schemeClr val="accent1"/>
              </a:effectRef>
              <a:fontRef idx="minor">
                <a:schemeClr val="tx1"/>
              </a:fontRef>
            </p:style>
          </p:cxnSp>
        </p:grpSp>
      </p:grpSp>
      <p:sp>
        <p:nvSpPr>
          <p:cNvPr id="23" name="TextBox 22">
            <a:extLst>
              <a:ext uri="{FF2B5EF4-FFF2-40B4-BE49-F238E27FC236}">
                <a16:creationId xmlns:a16="http://schemas.microsoft.com/office/drawing/2014/main" id="{58FF2044-14A2-468E-9492-D18C2F88B44E}"/>
              </a:ext>
            </a:extLst>
          </p:cNvPr>
          <p:cNvSpPr txBox="1"/>
          <p:nvPr/>
        </p:nvSpPr>
        <p:spPr>
          <a:xfrm>
            <a:off x="4153792" y="3013340"/>
            <a:ext cx="5431366" cy="646331"/>
          </a:xfrm>
          <a:prstGeom prst="rect">
            <a:avLst/>
          </a:prstGeom>
          <a:noFill/>
        </p:spPr>
        <p:txBody>
          <a:bodyPr wrap="square" rtlCol="0">
            <a:spAutoFit/>
          </a:bodyPr>
          <a:lstStyle/>
          <a:p>
            <a:br>
              <a:rPr lang="en-GB" dirty="0"/>
            </a:br>
            <a:endParaRPr lang="en-GB" dirty="0"/>
          </a:p>
        </p:txBody>
      </p:sp>
      <p:sp>
        <p:nvSpPr>
          <p:cNvPr id="24" name="TextBox 23">
            <a:extLst>
              <a:ext uri="{FF2B5EF4-FFF2-40B4-BE49-F238E27FC236}">
                <a16:creationId xmlns:a16="http://schemas.microsoft.com/office/drawing/2014/main" id="{C7F7C1CE-BA0F-4FC3-8D71-0359C7B973AF}"/>
              </a:ext>
            </a:extLst>
          </p:cNvPr>
          <p:cNvSpPr txBox="1"/>
          <p:nvPr/>
        </p:nvSpPr>
        <p:spPr>
          <a:xfrm>
            <a:off x="6882063" y="5233737"/>
            <a:ext cx="1937084" cy="923330"/>
          </a:xfrm>
          <a:prstGeom prst="rect">
            <a:avLst/>
          </a:prstGeom>
          <a:noFill/>
        </p:spPr>
        <p:txBody>
          <a:bodyPr wrap="square" rtlCol="0">
            <a:spAutoFit/>
          </a:bodyPr>
          <a:lstStyle/>
          <a:p>
            <a:endParaRPr lang="en-GB" dirty="0"/>
          </a:p>
          <a:p>
            <a:r>
              <a:rPr lang="en-GB" dirty="0"/>
              <a:t>Recommended by  Jack Garrity</a:t>
            </a:r>
          </a:p>
        </p:txBody>
      </p:sp>
      <p:pic>
        <p:nvPicPr>
          <p:cNvPr id="14" name="Picture 13">
            <a:extLst>
              <a:ext uri="{FF2B5EF4-FFF2-40B4-BE49-F238E27FC236}">
                <a16:creationId xmlns:a16="http://schemas.microsoft.com/office/drawing/2014/main" id="{47738415-4148-4712-9B68-A63E338E4E77}"/>
              </a:ext>
            </a:extLst>
          </p:cNvPr>
          <p:cNvPicPr>
            <a:picLocks noChangeAspect="1"/>
          </p:cNvPicPr>
          <p:nvPr/>
        </p:nvPicPr>
        <p:blipFill>
          <a:blip r:embed="rId6"/>
          <a:stretch>
            <a:fillRect/>
          </a:stretch>
        </p:blipFill>
        <p:spPr>
          <a:xfrm>
            <a:off x="10354953" y="385680"/>
            <a:ext cx="574779" cy="584646"/>
          </a:xfrm>
          <a:prstGeom prst="rect">
            <a:avLst/>
          </a:prstGeom>
        </p:spPr>
      </p:pic>
      <p:pic>
        <p:nvPicPr>
          <p:cNvPr id="25" name="Picture 24">
            <a:hlinkClick r:id="rId7" action="ppaction://hlinksldjump"/>
            <a:extLst>
              <a:ext uri="{FF2B5EF4-FFF2-40B4-BE49-F238E27FC236}">
                <a16:creationId xmlns:a16="http://schemas.microsoft.com/office/drawing/2014/main" id="{C358E793-49FC-4560-85C4-771B6A96145A}"/>
              </a:ext>
            </a:extLst>
          </p:cNvPr>
          <p:cNvPicPr>
            <a:picLocks noChangeAspect="1"/>
          </p:cNvPicPr>
          <p:nvPr/>
        </p:nvPicPr>
        <p:blipFill rotWithShape="1">
          <a:blip r:embed="rId8"/>
          <a:srcRect r="1793"/>
          <a:stretch/>
        </p:blipFill>
        <p:spPr>
          <a:xfrm>
            <a:off x="11006168" y="385680"/>
            <a:ext cx="584417" cy="584646"/>
          </a:xfrm>
          <a:prstGeom prst="rect">
            <a:avLst/>
          </a:prstGeom>
        </p:spPr>
      </p:pic>
      <p:sp>
        <p:nvSpPr>
          <p:cNvPr id="27" name="TextBox 26">
            <a:extLst>
              <a:ext uri="{FF2B5EF4-FFF2-40B4-BE49-F238E27FC236}">
                <a16:creationId xmlns:a16="http://schemas.microsoft.com/office/drawing/2014/main" id="{FBEBF516-D58A-4908-A918-C2EEFB5AD67C}"/>
              </a:ext>
            </a:extLst>
          </p:cNvPr>
          <p:cNvSpPr txBox="1"/>
          <p:nvPr/>
        </p:nvSpPr>
        <p:spPr>
          <a:xfrm>
            <a:off x="10002561" y="1049719"/>
            <a:ext cx="1684422" cy="369332"/>
          </a:xfrm>
          <a:prstGeom prst="rect">
            <a:avLst/>
          </a:prstGeom>
          <a:noFill/>
        </p:spPr>
        <p:txBody>
          <a:bodyPr wrap="square" rtlCol="0">
            <a:spAutoFit/>
          </a:bodyPr>
          <a:lstStyle/>
          <a:p>
            <a:pPr algn="ctr"/>
            <a:r>
              <a:rPr lang="en-GB" dirty="0"/>
              <a:t>Next book</a:t>
            </a:r>
          </a:p>
        </p:txBody>
      </p:sp>
      <p:sp>
        <p:nvSpPr>
          <p:cNvPr id="10" name="TextBox 9">
            <a:extLst>
              <a:ext uri="{FF2B5EF4-FFF2-40B4-BE49-F238E27FC236}">
                <a16:creationId xmlns:a16="http://schemas.microsoft.com/office/drawing/2014/main" id="{A947B3A5-FD24-4DC4-8010-17B0FE123965}"/>
              </a:ext>
            </a:extLst>
          </p:cNvPr>
          <p:cNvSpPr txBox="1"/>
          <p:nvPr/>
        </p:nvSpPr>
        <p:spPr>
          <a:xfrm>
            <a:off x="4338691" y="2910649"/>
            <a:ext cx="5578759" cy="1754326"/>
          </a:xfrm>
          <a:prstGeom prst="rect">
            <a:avLst/>
          </a:prstGeom>
          <a:noFill/>
        </p:spPr>
        <p:txBody>
          <a:bodyPr wrap="square" rtlCol="0">
            <a:spAutoFit/>
          </a:bodyPr>
          <a:lstStyle/>
          <a:p>
            <a:r>
              <a:rPr lang="en-GB" dirty="0"/>
              <a:t>You know how you're supposed to come up with a list of "resolutions" at the beginning of the year to try to make yourself a better person? Well, the problem is, it's not easy for me to think of ways to improve myself, because I'm pretty much one of the best people I know. But Greg's dad has other ideas.</a:t>
            </a:r>
          </a:p>
        </p:txBody>
      </p:sp>
      <p:pic>
        <p:nvPicPr>
          <p:cNvPr id="11" name="Picture 10">
            <a:extLst>
              <a:ext uri="{FF2B5EF4-FFF2-40B4-BE49-F238E27FC236}">
                <a16:creationId xmlns:a16="http://schemas.microsoft.com/office/drawing/2014/main" id="{13688A1F-CE2D-438D-A1CB-83280A107381}"/>
              </a:ext>
            </a:extLst>
          </p:cNvPr>
          <p:cNvPicPr>
            <a:picLocks noChangeAspect="1"/>
          </p:cNvPicPr>
          <p:nvPr/>
        </p:nvPicPr>
        <p:blipFill>
          <a:blip r:embed="rId9"/>
          <a:stretch>
            <a:fillRect/>
          </a:stretch>
        </p:blipFill>
        <p:spPr>
          <a:xfrm>
            <a:off x="371482" y="1317752"/>
            <a:ext cx="3384892" cy="5239771"/>
          </a:xfrm>
          <a:prstGeom prst="rect">
            <a:avLst/>
          </a:prstGeom>
        </p:spPr>
      </p:pic>
      <p:pic>
        <p:nvPicPr>
          <p:cNvPr id="12" name="Picture 11">
            <a:extLst>
              <a:ext uri="{FF2B5EF4-FFF2-40B4-BE49-F238E27FC236}">
                <a16:creationId xmlns:a16="http://schemas.microsoft.com/office/drawing/2014/main" id="{461C5A6B-1D04-4A6B-8661-1684F443F0CD}"/>
              </a:ext>
            </a:extLst>
          </p:cNvPr>
          <p:cNvPicPr>
            <a:picLocks noChangeAspect="1"/>
          </p:cNvPicPr>
          <p:nvPr/>
        </p:nvPicPr>
        <p:blipFill rotWithShape="1">
          <a:blip r:embed="rId10"/>
          <a:srcRect l="16813" r="14666"/>
          <a:stretch/>
        </p:blipFill>
        <p:spPr>
          <a:xfrm>
            <a:off x="10218486" y="4414398"/>
            <a:ext cx="1468497" cy="2143125"/>
          </a:xfrm>
          <a:prstGeom prst="rect">
            <a:avLst/>
          </a:prstGeom>
        </p:spPr>
      </p:pic>
    </p:spTree>
    <p:extLst>
      <p:ext uri="{BB962C8B-B14F-4D97-AF65-F5344CB8AC3E}">
        <p14:creationId xmlns:p14="http://schemas.microsoft.com/office/powerpoint/2010/main" val="1217871495"/>
      </p:ext>
    </p:extLst>
  </p:cSld>
  <p:clrMapOvr>
    <a:masterClrMapping/>
  </p:clrMapOvr>
  <mc:AlternateContent xmlns:mc="http://schemas.openxmlformats.org/markup-compatibility/2006" xmlns:p14="http://schemas.microsoft.com/office/powerpoint/2010/main">
    <mc:Choice Requires="p14">
      <p:transition spd="slow" p14:dur="2000" advTm="10000"/>
    </mc:Choice>
    <mc:Fallback xmlns="">
      <p:transition spd="slow" advTm="10000"/>
    </mc:Fallback>
  </mc:AlternateContent>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F46216B-77A9-411A-B9D3-5023FCB7020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1305</TotalTime>
  <Words>1147</Words>
  <Application>Microsoft Office PowerPoint</Application>
  <PresentationFormat>Widescreen</PresentationFormat>
  <Paragraphs>126</Paragraphs>
  <Slides>10</Slides>
  <Notes>10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Arial</vt:lpstr>
      <vt:lpstr>Calibri</vt:lpstr>
      <vt:lpstr>Calibri Light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HfL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Jane Hill</dc:creator>
  <cp:lastModifiedBy>Ruth Moffett</cp:lastModifiedBy>
  <cp:revision>38</cp:revision>
  <dcterms:created xsi:type="dcterms:W3CDTF">2019-02-15T09:32:57Z</dcterms:created>
  <dcterms:modified xsi:type="dcterms:W3CDTF">2023-11-12T13:50:14Z</dcterms:modified>
</cp:coreProperties>
</file>