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7"/>
  </p:notesMasterIdLst>
  <p:handoutMasterIdLst>
    <p:handoutMasterId r:id="rId18"/>
  </p:handoutMasterIdLst>
  <p:sldIdLst>
    <p:sldId id="258" r:id="rId2"/>
    <p:sldId id="264" r:id="rId3"/>
    <p:sldId id="268" r:id="rId4"/>
    <p:sldId id="269" r:id="rId5"/>
    <p:sldId id="270" r:id="rId6"/>
    <p:sldId id="271" r:id="rId7"/>
    <p:sldId id="272" r:id="rId8"/>
    <p:sldId id="273" r:id="rId9"/>
    <p:sldId id="274" r:id="rId10"/>
    <p:sldId id="275" r:id="rId11"/>
    <p:sldId id="276" r:id="rId12"/>
    <p:sldId id="279" r:id="rId13"/>
    <p:sldId id="277" r:id="rId14"/>
    <p:sldId id="278" r:id="rId15"/>
    <p:sldId id="267" r:id="rId16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9"/>
      <p:bold r:id="rId20"/>
      <p:italic r:id="rId21"/>
      <p:boldItalic r:id="rId22"/>
    </p:embeddedFont>
    <p:embeddedFont>
      <p:font typeface="Twinkl" panose="020B0604020202020204" charset="0"/>
      <p:regular r:id="rId23"/>
      <p:bold r:id="rId24"/>
    </p:embeddedFont>
    <p:embeddedFont>
      <p:font typeface="Heinemann Roman" panose="02000503000000020004" charset="0"/>
      <p:regular r:id="rId25"/>
    </p:embeddedFont>
    <p:embeddedFont>
      <p:font typeface="Numberlings" panose="020B0604020202020204" charset="0"/>
      <p:regular r:id="rId2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17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91D25"/>
    <a:srgbClr val="E74483"/>
    <a:srgbClr val="036169"/>
    <a:srgbClr val="E63643"/>
    <a:srgbClr val="3E95B3"/>
    <a:srgbClr val="107B8B"/>
    <a:srgbClr val="18A0DB"/>
    <a:srgbClr val="DE1E5A"/>
    <a:srgbClr val="BC0105"/>
    <a:srgbClr val="4DB1E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115" d="100"/>
          <a:sy n="115" d="100"/>
        </p:scale>
        <p:origin x="1476" y="108"/>
      </p:cViewPr>
      <p:guideLst>
        <p:guide orient="horz" pos="2160"/>
        <p:guide pos="2880"/>
        <p:guide pos="317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26" Type="http://schemas.openxmlformats.org/officeDocument/2006/relationships/font" Target="fonts/font8.fntdata"/><Relationship Id="rId3" Type="http://schemas.openxmlformats.org/officeDocument/2006/relationships/slide" Target="slides/slide2.xml"/><Relationship Id="rId21" Type="http://schemas.openxmlformats.org/officeDocument/2006/relationships/font" Target="fonts/font3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5" Type="http://schemas.openxmlformats.org/officeDocument/2006/relationships/font" Target="fonts/font7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2.fntdata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6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5.fntdata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1.fntdata"/><Relationship Id="rId31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4.fntdata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18/11/2020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18/11/2020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earningblocks.tv/" TargetMode="External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.png"/><Relationship Id="rId11" Type="http://schemas.openxmlformats.org/officeDocument/2006/relationships/image" Target="../media/image15.png"/><Relationship Id="rId5" Type="http://schemas.openxmlformats.org/officeDocument/2006/relationships/image" Target="../media/image9.png"/><Relationship Id="rId10" Type="http://schemas.openxmlformats.org/officeDocument/2006/relationships/image" Target="../media/image14.PNG"/><Relationship Id="rId4" Type="http://schemas.openxmlformats.org/officeDocument/2006/relationships/image" Target="../media/image8.png"/><Relationship Id="rId9" Type="http://schemas.openxmlformats.org/officeDocument/2006/relationships/image" Target="../media/image13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.png"/><Relationship Id="rId11" Type="http://schemas.openxmlformats.org/officeDocument/2006/relationships/image" Target="../media/image17.PNG"/><Relationship Id="rId5" Type="http://schemas.openxmlformats.org/officeDocument/2006/relationships/image" Target="../media/image9.png"/><Relationship Id="rId10" Type="http://schemas.openxmlformats.org/officeDocument/2006/relationships/image" Target="../media/image16.png"/><Relationship Id="rId4" Type="http://schemas.openxmlformats.org/officeDocument/2006/relationships/image" Target="../media/image8.png"/><Relationship Id="rId9" Type="http://schemas.openxmlformats.org/officeDocument/2006/relationships/image" Target="../media/image13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.png"/><Relationship Id="rId11" Type="http://schemas.openxmlformats.org/officeDocument/2006/relationships/image" Target="../media/image18.PNG"/><Relationship Id="rId5" Type="http://schemas.openxmlformats.org/officeDocument/2006/relationships/image" Target="../media/image9.png"/><Relationship Id="rId10" Type="http://schemas.openxmlformats.org/officeDocument/2006/relationships/image" Target="../media/image15.png"/><Relationship Id="rId4" Type="http://schemas.openxmlformats.org/officeDocument/2006/relationships/image" Target="../media/image8.png"/><Relationship Id="rId9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.png"/><Relationship Id="rId11" Type="http://schemas.openxmlformats.org/officeDocument/2006/relationships/image" Target="../media/image16.png"/><Relationship Id="rId5" Type="http://schemas.openxmlformats.org/officeDocument/2006/relationships/image" Target="../media/image9.png"/><Relationship Id="rId10" Type="http://schemas.openxmlformats.org/officeDocument/2006/relationships/image" Target="../media/image19.PNG"/><Relationship Id="rId4" Type="http://schemas.openxmlformats.org/officeDocument/2006/relationships/image" Target="../media/image8.png"/><Relationship Id="rId9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.png"/><Relationship Id="rId11" Type="http://schemas.openxmlformats.org/officeDocument/2006/relationships/image" Target="../media/image20.PNG"/><Relationship Id="rId5" Type="http://schemas.openxmlformats.org/officeDocument/2006/relationships/image" Target="../media/image9.png"/><Relationship Id="rId10" Type="http://schemas.openxmlformats.org/officeDocument/2006/relationships/image" Target="../media/image15.png"/><Relationship Id="rId4" Type="http://schemas.openxmlformats.org/officeDocument/2006/relationships/image" Target="../media/image8.png"/><Relationship Id="rId9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.png"/><Relationship Id="rId11" Type="http://schemas.openxmlformats.org/officeDocument/2006/relationships/image" Target="../media/image16.png"/><Relationship Id="rId5" Type="http://schemas.openxmlformats.org/officeDocument/2006/relationships/image" Target="../media/image9.png"/><Relationship Id="rId10" Type="http://schemas.openxmlformats.org/officeDocument/2006/relationships/image" Target="../media/image21.PNG"/><Relationship Id="rId4" Type="http://schemas.openxmlformats.org/officeDocument/2006/relationships/image" Target="../media/image8.png"/><Relationship Id="rId9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image" Target="../media/image24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12" Type="http://schemas.openxmlformats.org/officeDocument/2006/relationships/image" Target="../media/image2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.png"/><Relationship Id="rId11" Type="http://schemas.openxmlformats.org/officeDocument/2006/relationships/image" Target="../media/image22.jpeg"/><Relationship Id="rId5" Type="http://schemas.openxmlformats.org/officeDocument/2006/relationships/image" Target="../media/image9.png"/><Relationship Id="rId10" Type="http://schemas.openxmlformats.org/officeDocument/2006/relationships/image" Target="../media/image15.png"/><Relationship Id="rId4" Type="http://schemas.openxmlformats.org/officeDocument/2006/relationships/image" Target="../media/image8.png"/><Relationship Id="rId9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.png"/><Relationship Id="rId11" Type="http://schemas.openxmlformats.org/officeDocument/2006/relationships/image" Target="../media/image16.png"/><Relationship Id="rId5" Type="http://schemas.openxmlformats.org/officeDocument/2006/relationships/image" Target="../media/image9.png"/><Relationship Id="rId10" Type="http://schemas.openxmlformats.org/officeDocument/2006/relationships/image" Target="../media/image25.PNG"/><Relationship Id="rId4" Type="http://schemas.openxmlformats.org/officeDocument/2006/relationships/image" Target="../media/image8.png"/><Relationship Id="rId9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.png"/><Relationship Id="rId11" Type="http://schemas.openxmlformats.org/officeDocument/2006/relationships/image" Target="../media/image29.png"/><Relationship Id="rId5" Type="http://schemas.openxmlformats.org/officeDocument/2006/relationships/image" Target="../media/image9.png"/><Relationship Id="rId10" Type="http://schemas.openxmlformats.org/officeDocument/2006/relationships/image" Target="../media/image22.jpeg"/><Relationship Id="rId4" Type="http://schemas.openxmlformats.org/officeDocument/2006/relationships/image" Target="../media/image8.png"/><Relationship Id="rId9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image" Target="../media/image32.png"/><Relationship Id="rId7" Type="http://schemas.openxmlformats.org/officeDocument/2006/relationships/image" Target="../media/image36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33.png"/><Relationship Id="rId9" Type="http://schemas.openxmlformats.org/officeDocument/2006/relationships/image" Target="../media/image3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earningblocks.tv/" TargetMode="External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3"/>
          </p:cNvPr>
          <p:cNvSpPr/>
          <p:nvPr/>
        </p:nvSpPr>
        <p:spPr>
          <a:xfrm>
            <a:off x="304800" y="6679474"/>
            <a:ext cx="783771" cy="10450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pSp>
        <p:nvGrpSpPr>
          <p:cNvPr id="57" name="Group 56"/>
          <p:cNvGrpSpPr/>
          <p:nvPr/>
        </p:nvGrpSpPr>
        <p:grpSpPr>
          <a:xfrm>
            <a:off x="1958968" y="641812"/>
            <a:ext cx="5306449" cy="270520"/>
            <a:chOff x="1958968" y="641812"/>
            <a:chExt cx="5306449" cy="270520"/>
          </a:xfrm>
        </p:grpSpPr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213455" y="-176098"/>
              <a:ext cx="251376" cy="1887196"/>
            </a:xfrm>
            <a:prstGeom prst="rect">
              <a:avLst/>
            </a:prstGeom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58968" y="643688"/>
              <a:ext cx="251376" cy="247624"/>
            </a:xfrm>
            <a:prstGeom prst="rect">
              <a:avLst/>
            </a:prstGeom>
          </p:spPr>
        </p:pic>
        <p:pic>
          <p:nvPicPr>
            <p:cNvPr id="21" name="Picture 2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2677257" y="506744"/>
              <a:ext cx="251376" cy="521511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14041" y="643688"/>
              <a:ext cx="251376" cy="247624"/>
            </a:xfrm>
            <a:prstGeom prst="rect">
              <a:avLst/>
            </a:prstGeom>
          </p:spPr>
        </p:pic>
        <p:grpSp>
          <p:nvGrpSpPr>
            <p:cNvPr id="35" name="Group 34"/>
            <p:cNvGrpSpPr/>
            <p:nvPr/>
          </p:nvGrpSpPr>
          <p:grpSpPr>
            <a:xfrm rot="16200000">
              <a:off x="6013130" y="243268"/>
              <a:ext cx="270520" cy="1067608"/>
              <a:chOff x="1076240" y="1285285"/>
              <a:chExt cx="304561" cy="1201950"/>
            </a:xfrm>
          </p:grpSpPr>
          <p:pic>
            <p:nvPicPr>
              <p:cNvPr id="33" name="Picture 32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285285"/>
                <a:ext cx="304561" cy="587136"/>
              </a:xfrm>
              <a:prstGeom prst="rect">
                <a:avLst/>
              </a:prstGeom>
            </p:spPr>
          </p:pic>
          <p:pic>
            <p:nvPicPr>
              <p:cNvPr id="34" name="Picture 33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900099"/>
                <a:ext cx="304561" cy="587136"/>
              </a:xfrm>
              <a:prstGeom prst="rect">
                <a:avLst/>
              </a:prstGeom>
            </p:spPr>
          </p:pic>
        </p:grpSp>
      </p:grpSp>
      <p:grpSp>
        <p:nvGrpSpPr>
          <p:cNvPr id="60" name="Group 59"/>
          <p:cNvGrpSpPr/>
          <p:nvPr/>
        </p:nvGrpSpPr>
        <p:grpSpPr>
          <a:xfrm>
            <a:off x="1512813" y="1130310"/>
            <a:ext cx="247626" cy="3357218"/>
            <a:chOff x="1512813" y="1130310"/>
            <a:chExt cx="247626" cy="3357218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12814" y="2870461"/>
              <a:ext cx="247625" cy="1617067"/>
            </a:xfrm>
            <a:prstGeom prst="rect">
              <a:avLst/>
            </a:prstGeom>
          </p:spPr>
        </p:pic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1512813" y="1130310"/>
              <a:ext cx="247625" cy="1343178"/>
            </a:xfrm>
            <a:prstGeom prst="rect">
              <a:avLst/>
            </a:prstGeom>
          </p:spPr>
        </p:pic>
      </p:grpSp>
      <p:grpSp>
        <p:nvGrpSpPr>
          <p:cNvPr id="59" name="Group 58"/>
          <p:cNvGrpSpPr/>
          <p:nvPr/>
        </p:nvGrpSpPr>
        <p:grpSpPr>
          <a:xfrm>
            <a:off x="7357116" y="1130310"/>
            <a:ext cx="265599" cy="3357218"/>
            <a:chOff x="7357116" y="1093794"/>
            <a:chExt cx="265599" cy="3357218"/>
          </a:xfrm>
        </p:grpSpPr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71339" y="3655613"/>
              <a:ext cx="251376" cy="795399"/>
            </a:xfrm>
            <a:prstGeom prst="rect">
              <a:avLst/>
            </a:prstGeom>
          </p:spPr>
        </p:pic>
        <p:grpSp>
          <p:nvGrpSpPr>
            <p:cNvPr id="38" name="Group 37"/>
            <p:cNvGrpSpPr/>
            <p:nvPr/>
          </p:nvGrpSpPr>
          <p:grpSpPr>
            <a:xfrm>
              <a:off x="7357116" y="1093794"/>
              <a:ext cx="265599" cy="2162713"/>
              <a:chOff x="865880" y="2053154"/>
              <a:chExt cx="299021" cy="2434861"/>
            </a:xfrm>
          </p:grpSpPr>
          <p:pic>
            <p:nvPicPr>
              <p:cNvPr id="17" name="Picture 16"/>
              <p:cNvPicPr>
                <a:picLocks noChangeAspect="1"/>
              </p:cNvPicPr>
              <p:nvPr/>
            </p:nvPicPr>
            <p:blipFill rotWithShape="1"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2168"/>
              <a:stretch/>
            </p:blipFill>
            <p:spPr>
              <a:xfrm>
                <a:off x="865880" y="2053154"/>
                <a:ext cx="299021" cy="1203840"/>
              </a:xfrm>
              <a:prstGeom prst="rect">
                <a:avLst/>
              </a:prstGeom>
            </p:spPr>
          </p:pic>
          <p:pic>
            <p:nvPicPr>
              <p:cNvPr id="37" name="Picture 36"/>
              <p:cNvPicPr>
                <a:picLocks noChangeAspect="1"/>
              </p:cNvPicPr>
              <p:nvPr/>
            </p:nvPicPr>
            <p:blipFill rotWithShape="1"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2168"/>
              <a:stretch/>
            </p:blipFill>
            <p:spPr>
              <a:xfrm>
                <a:off x="865880" y="3284175"/>
                <a:ext cx="299021" cy="1203840"/>
              </a:xfrm>
              <a:prstGeom prst="rect">
                <a:avLst/>
              </a:prstGeom>
            </p:spPr>
          </p:pic>
        </p:grpSp>
      </p:grpSp>
      <p:grpSp>
        <p:nvGrpSpPr>
          <p:cNvPr id="58" name="Group 57"/>
          <p:cNvGrpSpPr/>
          <p:nvPr/>
        </p:nvGrpSpPr>
        <p:grpSpPr>
          <a:xfrm>
            <a:off x="1958968" y="4723115"/>
            <a:ext cx="5306449" cy="270520"/>
            <a:chOff x="1958968" y="4723115"/>
            <a:chExt cx="5306449" cy="270520"/>
          </a:xfrm>
        </p:grpSpPr>
        <p:pic>
          <p:nvPicPr>
            <p:cNvPr id="50" name="Picture 4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213455" y="3905205"/>
              <a:ext cx="251376" cy="1887196"/>
            </a:xfrm>
            <a:prstGeom prst="rect">
              <a:avLst/>
            </a:prstGeom>
          </p:spPr>
        </p:pic>
        <p:pic>
          <p:nvPicPr>
            <p:cNvPr id="51" name="Picture 5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58968" y="4724991"/>
              <a:ext cx="251376" cy="247624"/>
            </a:xfrm>
            <a:prstGeom prst="rect">
              <a:avLst/>
            </a:prstGeom>
          </p:spPr>
        </p:pic>
        <p:pic>
          <p:nvPicPr>
            <p:cNvPr id="52" name="Picture 5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2677257" y="4588047"/>
              <a:ext cx="251376" cy="521511"/>
            </a:xfrm>
            <a:prstGeom prst="rect">
              <a:avLst/>
            </a:prstGeom>
          </p:spPr>
        </p:pic>
        <p:pic>
          <p:nvPicPr>
            <p:cNvPr id="53" name="Picture 5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14041" y="4724991"/>
              <a:ext cx="251376" cy="247624"/>
            </a:xfrm>
            <a:prstGeom prst="rect">
              <a:avLst/>
            </a:prstGeom>
          </p:spPr>
        </p:pic>
        <p:grpSp>
          <p:nvGrpSpPr>
            <p:cNvPr id="54" name="Group 53"/>
            <p:cNvGrpSpPr/>
            <p:nvPr/>
          </p:nvGrpSpPr>
          <p:grpSpPr>
            <a:xfrm rot="16200000">
              <a:off x="6013130" y="4324571"/>
              <a:ext cx="270520" cy="1067608"/>
              <a:chOff x="1076240" y="1285285"/>
              <a:chExt cx="304561" cy="1201950"/>
            </a:xfrm>
          </p:grpSpPr>
          <p:pic>
            <p:nvPicPr>
              <p:cNvPr id="55" name="Picture 54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285285"/>
                <a:ext cx="304561" cy="587136"/>
              </a:xfrm>
              <a:prstGeom prst="rect">
                <a:avLst/>
              </a:prstGeom>
            </p:spPr>
          </p:pic>
          <p:pic>
            <p:nvPicPr>
              <p:cNvPr id="56" name="Picture 55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900099"/>
                <a:ext cx="304561" cy="587136"/>
              </a:xfrm>
              <a:prstGeom prst="rect">
                <a:avLst/>
              </a:prstGeom>
            </p:spPr>
          </p:pic>
        </p:grpSp>
      </p:grpSp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626" t="504" r="833" b="1402"/>
          <a:stretch/>
        </p:blipFill>
        <p:spPr>
          <a:xfrm>
            <a:off x="1697415" y="827352"/>
            <a:ext cx="5749169" cy="3963134"/>
          </a:xfrm>
          <a:prstGeom prst="roundRect">
            <a:avLst>
              <a:gd name="adj" fmla="val 6952"/>
            </a:avLst>
          </a:prstGeom>
          <a:ln w="57150">
            <a:solidFill>
              <a:srgbClr val="036169"/>
            </a:solidFill>
          </a:ln>
        </p:spPr>
      </p:pic>
      <p:pic>
        <p:nvPicPr>
          <p:cNvPr id="79" name="Picture 78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792" t="5556" r="33125" b="6852"/>
          <a:stretch/>
        </p:blipFill>
        <p:spPr>
          <a:xfrm>
            <a:off x="7029772" y="4048125"/>
            <a:ext cx="1942778" cy="2581275"/>
          </a:xfrm>
          <a:prstGeom prst="rect">
            <a:avLst/>
          </a:prstGeom>
        </p:spPr>
      </p:pic>
      <p:sp>
        <p:nvSpPr>
          <p:cNvPr id="61" name="Speech Bubble: Rectangle with Corners Rounded 60"/>
          <p:cNvSpPr/>
          <p:nvPr/>
        </p:nvSpPr>
        <p:spPr>
          <a:xfrm>
            <a:off x="1666875" y="5302250"/>
            <a:ext cx="5372100" cy="869950"/>
          </a:xfrm>
          <a:prstGeom prst="wedgeRoundRectCallout">
            <a:avLst>
              <a:gd name="adj1" fmla="val 60468"/>
              <a:gd name="adj2" fmla="val 1710"/>
              <a:gd name="adj3" fmla="val 16667"/>
            </a:avLst>
          </a:prstGeom>
          <a:solidFill>
            <a:schemeClr val="bg1"/>
          </a:solidFill>
          <a:ln w="5715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What can you see in the picture?</a:t>
            </a: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pSp>
        <p:nvGrpSpPr>
          <p:cNvPr id="57" name="Group 56"/>
          <p:cNvGrpSpPr/>
          <p:nvPr/>
        </p:nvGrpSpPr>
        <p:grpSpPr>
          <a:xfrm>
            <a:off x="1958968" y="641812"/>
            <a:ext cx="5306449" cy="270520"/>
            <a:chOff x="1958968" y="641812"/>
            <a:chExt cx="5306449" cy="270520"/>
          </a:xfrm>
        </p:grpSpPr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213455" y="-176098"/>
              <a:ext cx="251376" cy="1887196"/>
            </a:xfrm>
            <a:prstGeom prst="rect">
              <a:avLst/>
            </a:prstGeom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58968" y="643688"/>
              <a:ext cx="251376" cy="247624"/>
            </a:xfrm>
            <a:prstGeom prst="rect">
              <a:avLst/>
            </a:prstGeom>
          </p:spPr>
        </p:pic>
        <p:pic>
          <p:nvPicPr>
            <p:cNvPr id="21" name="Picture 2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2677257" y="506744"/>
              <a:ext cx="251376" cy="521511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14041" y="643688"/>
              <a:ext cx="251376" cy="247624"/>
            </a:xfrm>
            <a:prstGeom prst="rect">
              <a:avLst/>
            </a:prstGeom>
          </p:spPr>
        </p:pic>
        <p:grpSp>
          <p:nvGrpSpPr>
            <p:cNvPr id="35" name="Group 34"/>
            <p:cNvGrpSpPr/>
            <p:nvPr/>
          </p:nvGrpSpPr>
          <p:grpSpPr>
            <a:xfrm rot="16200000">
              <a:off x="6013130" y="243268"/>
              <a:ext cx="270520" cy="1067608"/>
              <a:chOff x="1076240" y="1285285"/>
              <a:chExt cx="304561" cy="1201950"/>
            </a:xfrm>
          </p:grpSpPr>
          <p:pic>
            <p:nvPicPr>
              <p:cNvPr id="33" name="Picture 32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285285"/>
                <a:ext cx="304561" cy="587136"/>
              </a:xfrm>
              <a:prstGeom prst="rect">
                <a:avLst/>
              </a:prstGeom>
            </p:spPr>
          </p:pic>
          <p:pic>
            <p:nvPicPr>
              <p:cNvPr id="34" name="Picture 33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900099"/>
                <a:ext cx="304561" cy="587136"/>
              </a:xfrm>
              <a:prstGeom prst="rect">
                <a:avLst/>
              </a:prstGeom>
            </p:spPr>
          </p:pic>
        </p:grpSp>
      </p:grpSp>
      <p:grpSp>
        <p:nvGrpSpPr>
          <p:cNvPr id="60" name="Group 59"/>
          <p:cNvGrpSpPr/>
          <p:nvPr/>
        </p:nvGrpSpPr>
        <p:grpSpPr>
          <a:xfrm>
            <a:off x="1512813" y="1130310"/>
            <a:ext cx="247626" cy="3357218"/>
            <a:chOff x="1512813" y="1130310"/>
            <a:chExt cx="247626" cy="3357218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12814" y="2870461"/>
              <a:ext cx="247625" cy="1617067"/>
            </a:xfrm>
            <a:prstGeom prst="rect">
              <a:avLst/>
            </a:prstGeom>
          </p:spPr>
        </p:pic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1512813" y="1130310"/>
              <a:ext cx="247625" cy="1343178"/>
            </a:xfrm>
            <a:prstGeom prst="rect">
              <a:avLst/>
            </a:prstGeom>
          </p:spPr>
        </p:pic>
      </p:grpSp>
      <p:grpSp>
        <p:nvGrpSpPr>
          <p:cNvPr id="59" name="Group 58"/>
          <p:cNvGrpSpPr/>
          <p:nvPr/>
        </p:nvGrpSpPr>
        <p:grpSpPr>
          <a:xfrm>
            <a:off x="7357116" y="1130310"/>
            <a:ext cx="265599" cy="3357218"/>
            <a:chOff x="7357116" y="1093794"/>
            <a:chExt cx="265599" cy="3357218"/>
          </a:xfrm>
        </p:grpSpPr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71339" y="3655613"/>
              <a:ext cx="251376" cy="795399"/>
            </a:xfrm>
            <a:prstGeom prst="rect">
              <a:avLst/>
            </a:prstGeom>
          </p:spPr>
        </p:pic>
        <p:grpSp>
          <p:nvGrpSpPr>
            <p:cNvPr id="38" name="Group 37"/>
            <p:cNvGrpSpPr/>
            <p:nvPr/>
          </p:nvGrpSpPr>
          <p:grpSpPr>
            <a:xfrm>
              <a:off x="7357116" y="1093794"/>
              <a:ext cx="265599" cy="2162713"/>
              <a:chOff x="865880" y="2053154"/>
              <a:chExt cx="299021" cy="2434861"/>
            </a:xfrm>
          </p:grpSpPr>
          <p:pic>
            <p:nvPicPr>
              <p:cNvPr id="17" name="Picture 16"/>
              <p:cNvPicPr>
                <a:picLocks noChangeAspect="1"/>
              </p:cNvPicPr>
              <p:nvPr/>
            </p:nvPicPr>
            <p:blipFill rotWithShape="1"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2168"/>
              <a:stretch/>
            </p:blipFill>
            <p:spPr>
              <a:xfrm>
                <a:off x="865880" y="2053154"/>
                <a:ext cx="299021" cy="1203840"/>
              </a:xfrm>
              <a:prstGeom prst="rect">
                <a:avLst/>
              </a:prstGeom>
            </p:spPr>
          </p:pic>
          <p:pic>
            <p:nvPicPr>
              <p:cNvPr id="37" name="Picture 36"/>
              <p:cNvPicPr>
                <a:picLocks noChangeAspect="1"/>
              </p:cNvPicPr>
              <p:nvPr/>
            </p:nvPicPr>
            <p:blipFill rotWithShape="1"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2168"/>
              <a:stretch/>
            </p:blipFill>
            <p:spPr>
              <a:xfrm>
                <a:off x="865880" y="3284175"/>
                <a:ext cx="299021" cy="1203840"/>
              </a:xfrm>
              <a:prstGeom prst="rect">
                <a:avLst/>
              </a:prstGeom>
            </p:spPr>
          </p:pic>
        </p:grpSp>
      </p:grpSp>
      <p:grpSp>
        <p:nvGrpSpPr>
          <p:cNvPr id="58" name="Group 57"/>
          <p:cNvGrpSpPr/>
          <p:nvPr/>
        </p:nvGrpSpPr>
        <p:grpSpPr>
          <a:xfrm>
            <a:off x="1958968" y="4723115"/>
            <a:ext cx="5306449" cy="270520"/>
            <a:chOff x="1958968" y="4723115"/>
            <a:chExt cx="5306449" cy="270520"/>
          </a:xfrm>
        </p:grpSpPr>
        <p:pic>
          <p:nvPicPr>
            <p:cNvPr id="50" name="Picture 4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213455" y="3905205"/>
              <a:ext cx="251376" cy="1887196"/>
            </a:xfrm>
            <a:prstGeom prst="rect">
              <a:avLst/>
            </a:prstGeom>
          </p:spPr>
        </p:pic>
        <p:pic>
          <p:nvPicPr>
            <p:cNvPr id="51" name="Picture 5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58968" y="4724991"/>
              <a:ext cx="251376" cy="247624"/>
            </a:xfrm>
            <a:prstGeom prst="rect">
              <a:avLst/>
            </a:prstGeom>
          </p:spPr>
        </p:pic>
        <p:pic>
          <p:nvPicPr>
            <p:cNvPr id="52" name="Picture 5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2677257" y="4588047"/>
              <a:ext cx="251376" cy="521511"/>
            </a:xfrm>
            <a:prstGeom prst="rect">
              <a:avLst/>
            </a:prstGeom>
          </p:spPr>
        </p:pic>
        <p:pic>
          <p:nvPicPr>
            <p:cNvPr id="53" name="Picture 5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14041" y="4724991"/>
              <a:ext cx="251376" cy="247624"/>
            </a:xfrm>
            <a:prstGeom prst="rect">
              <a:avLst/>
            </a:prstGeom>
          </p:spPr>
        </p:pic>
        <p:grpSp>
          <p:nvGrpSpPr>
            <p:cNvPr id="54" name="Group 53"/>
            <p:cNvGrpSpPr/>
            <p:nvPr/>
          </p:nvGrpSpPr>
          <p:grpSpPr>
            <a:xfrm rot="16200000">
              <a:off x="6013130" y="4324571"/>
              <a:ext cx="270520" cy="1067608"/>
              <a:chOff x="1076240" y="1285285"/>
              <a:chExt cx="304561" cy="1201950"/>
            </a:xfrm>
          </p:grpSpPr>
          <p:pic>
            <p:nvPicPr>
              <p:cNvPr id="55" name="Picture 54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285285"/>
                <a:ext cx="304561" cy="587136"/>
              </a:xfrm>
              <a:prstGeom prst="rect">
                <a:avLst/>
              </a:prstGeom>
            </p:spPr>
          </p:pic>
          <p:pic>
            <p:nvPicPr>
              <p:cNvPr id="56" name="Picture 55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900099"/>
                <a:ext cx="304561" cy="587136"/>
              </a:xfrm>
              <a:prstGeom prst="rect">
                <a:avLst/>
              </a:prstGeom>
            </p:spPr>
          </p:pic>
        </p:grpSp>
      </p:grp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361" t="6428" r="30625" b="7342"/>
          <a:stretch/>
        </p:blipFill>
        <p:spPr>
          <a:xfrm>
            <a:off x="79495" y="4067798"/>
            <a:ext cx="1907984" cy="2640651"/>
          </a:xfrm>
          <a:prstGeom prst="rect">
            <a:avLst/>
          </a:prstGeom>
        </p:spPr>
      </p:pic>
      <p:sp>
        <p:nvSpPr>
          <p:cNvPr id="61" name="Speech Bubble: Rectangle with Corners Rounded 60"/>
          <p:cNvSpPr/>
          <p:nvPr/>
        </p:nvSpPr>
        <p:spPr>
          <a:xfrm>
            <a:off x="2094165" y="5302250"/>
            <a:ext cx="5372100" cy="869950"/>
          </a:xfrm>
          <a:prstGeom prst="wedgeRoundRectCallout">
            <a:avLst>
              <a:gd name="adj1" fmla="val -61067"/>
              <a:gd name="adj2" fmla="val -255"/>
              <a:gd name="adj3" fmla="val 16667"/>
            </a:avLst>
          </a:prstGeom>
          <a:solidFill>
            <a:schemeClr val="bg1"/>
          </a:solidFill>
          <a:ln w="5715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How many suns are in the sky? </a:t>
            </a:r>
            <a:b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</a:br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Can you show me using your fingers?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19" r="8582"/>
          <a:stretch/>
        </p:blipFill>
        <p:spPr>
          <a:xfrm>
            <a:off x="1695449" y="831849"/>
            <a:ext cx="5752409" cy="3953353"/>
          </a:xfrm>
          <a:prstGeom prst="roundRect">
            <a:avLst>
              <a:gd name="adj" fmla="val 7355"/>
            </a:avLst>
          </a:prstGeom>
          <a:ln w="57150">
            <a:solidFill>
              <a:srgbClr val="036169"/>
            </a:solidFill>
          </a:ln>
        </p:spPr>
      </p:pic>
    </p:spTree>
    <p:extLst>
      <p:ext uri="{BB962C8B-B14F-4D97-AF65-F5344CB8AC3E}">
        <p14:creationId xmlns:p14="http://schemas.microsoft.com/office/powerpoint/2010/main" val="16120242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pSp>
        <p:nvGrpSpPr>
          <p:cNvPr id="57" name="Group 56"/>
          <p:cNvGrpSpPr/>
          <p:nvPr/>
        </p:nvGrpSpPr>
        <p:grpSpPr>
          <a:xfrm>
            <a:off x="1958968" y="641812"/>
            <a:ext cx="5306449" cy="270520"/>
            <a:chOff x="1958968" y="641812"/>
            <a:chExt cx="5306449" cy="270520"/>
          </a:xfrm>
        </p:grpSpPr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213455" y="-176098"/>
              <a:ext cx="251376" cy="1887196"/>
            </a:xfrm>
            <a:prstGeom prst="rect">
              <a:avLst/>
            </a:prstGeom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58968" y="643688"/>
              <a:ext cx="251376" cy="247624"/>
            </a:xfrm>
            <a:prstGeom prst="rect">
              <a:avLst/>
            </a:prstGeom>
          </p:spPr>
        </p:pic>
        <p:pic>
          <p:nvPicPr>
            <p:cNvPr id="21" name="Picture 2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2677257" y="506744"/>
              <a:ext cx="251376" cy="521511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14041" y="643688"/>
              <a:ext cx="251376" cy="247624"/>
            </a:xfrm>
            <a:prstGeom prst="rect">
              <a:avLst/>
            </a:prstGeom>
          </p:spPr>
        </p:pic>
        <p:grpSp>
          <p:nvGrpSpPr>
            <p:cNvPr id="35" name="Group 34"/>
            <p:cNvGrpSpPr/>
            <p:nvPr/>
          </p:nvGrpSpPr>
          <p:grpSpPr>
            <a:xfrm rot="16200000">
              <a:off x="6013130" y="243268"/>
              <a:ext cx="270520" cy="1067608"/>
              <a:chOff x="1076240" y="1285285"/>
              <a:chExt cx="304561" cy="1201950"/>
            </a:xfrm>
          </p:grpSpPr>
          <p:pic>
            <p:nvPicPr>
              <p:cNvPr id="33" name="Picture 32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285285"/>
                <a:ext cx="304561" cy="587136"/>
              </a:xfrm>
              <a:prstGeom prst="rect">
                <a:avLst/>
              </a:prstGeom>
            </p:spPr>
          </p:pic>
          <p:pic>
            <p:nvPicPr>
              <p:cNvPr id="34" name="Picture 33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900099"/>
                <a:ext cx="304561" cy="587136"/>
              </a:xfrm>
              <a:prstGeom prst="rect">
                <a:avLst/>
              </a:prstGeom>
            </p:spPr>
          </p:pic>
        </p:grpSp>
      </p:grpSp>
      <p:grpSp>
        <p:nvGrpSpPr>
          <p:cNvPr id="60" name="Group 59"/>
          <p:cNvGrpSpPr/>
          <p:nvPr/>
        </p:nvGrpSpPr>
        <p:grpSpPr>
          <a:xfrm>
            <a:off x="1512813" y="1130310"/>
            <a:ext cx="247626" cy="3357218"/>
            <a:chOff x="1512813" y="1130310"/>
            <a:chExt cx="247626" cy="3357218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12814" y="2870461"/>
              <a:ext cx="247625" cy="1617067"/>
            </a:xfrm>
            <a:prstGeom prst="rect">
              <a:avLst/>
            </a:prstGeom>
          </p:spPr>
        </p:pic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1512813" y="1130310"/>
              <a:ext cx="247625" cy="1343178"/>
            </a:xfrm>
            <a:prstGeom prst="rect">
              <a:avLst/>
            </a:prstGeom>
          </p:spPr>
        </p:pic>
      </p:grpSp>
      <p:grpSp>
        <p:nvGrpSpPr>
          <p:cNvPr id="59" name="Group 58"/>
          <p:cNvGrpSpPr/>
          <p:nvPr/>
        </p:nvGrpSpPr>
        <p:grpSpPr>
          <a:xfrm>
            <a:off x="7357116" y="1130310"/>
            <a:ext cx="265599" cy="3357218"/>
            <a:chOff x="7357116" y="1093794"/>
            <a:chExt cx="265599" cy="3357218"/>
          </a:xfrm>
        </p:grpSpPr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71339" y="3655613"/>
              <a:ext cx="251376" cy="795399"/>
            </a:xfrm>
            <a:prstGeom prst="rect">
              <a:avLst/>
            </a:prstGeom>
          </p:spPr>
        </p:pic>
        <p:grpSp>
          <p:nvGrpSpPr>
            <p:cNvPr id="38" name="Group 37"/>
            <p:cNvGrpSpPr/>
            <p:nvPr/>
          </p:nvGrpSpPr>
          <p:grpSpPr>
            <a:xfrm>
              <a:off x="7357116" y="1093794"/>
              <a:ext cx="265599" cy="2162713"/>
              <a:chOff x="865880" y="2053154"/>
              <a:chExt cx="299021" cy="2434861"/>
            </a:xfrm>
          </p:grpSpPr>
          <p:pic>
            <p:nvPicPr>
              <p:cNvPr id="17" name="Picture 16"/>
              <p:cNvPicPr>
                <a:picLocks noChangeAspect="1"/>
              </p:cNvPicPr>
              <p:nvPr/>
            </p:nvPicPr>
            <p:blipFill rotWithShape="1"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2168"/>
              <a:stretch/>
            </p:blipFill>
            <p:spPr>
              <a:xfrm>
                <a:off x="865880" y="2053154"/>
                <a:ext cx="299021" cy="1203840"/>
              </a:xfrm>
              <a:prstGeom prst="rect">
                <a:avLst/>
              </a:prstGeom>
            </p:spPr>
          </p:pic>
          <p:pic>
            <p:nvPicPr>
              <p:cNvPr id="37" name="Picture 36"/>
              <p:cNvPicPr>
                <a:picLocks noChangeAspect="1"/>
              </p:cNvPicPr>
              <p:nvPr/>
            </p:nvPicPr>
            <p:blipFill rotWithShape="1"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2168"/>
              <a:stretch/>
            </p:blipFill>
            <p:spPr>
              <a:xfrm>
                <a:off x="865880" y="3284175"/>
                <a:ext cx="299021" cy="1203840"/>
              </a:xfrm>
              <a:prstGeom prst="rect">
                <a:avLst/>
              </a:prstGeom>
            </p:spPr>
          </p:pic>
        </p:grpSp>
      </p:grpSp>
      <p:grpSp>
        <p:nvGrpSpPr>
          <p:cNvPr id="58" name="Group 57"/>
          <p:cNvGrpSpPr/>
          <p:nvPr/>
        </p:nvGrpSpPr>
        <p:grpSpPr>
          <a:xfrm>
            <a:off x="1958968" y="4723115"/>
            <a:ext cx="5306449" cy="270520"/>
            <a:chOff x="1958968" y="4723115"/>
            <a:chExt cx="5306449" cy="270520"/>
          </a:xfrm>
        </p:grpSpPr>
        <p:pic>
          <p:nvPicPr>
            <p:cNvPr id="50" name="Picture 4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213455" y="3905205"/>
              <a:ext cx="251376" cy="1887196"/>
            </a:xfrm>
            <a:prstGeom prst="rect">
              <a:avLst/>
            </a:prstGeom>
          </p:spPr>
        </p:pic>
        <p:pic>
          <p:nvPicPr>
            <p:cNvPr id="51" name="Picture 5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58968" y="4724991"/>
              <a:ext cx="251376" cy="247624"/>
            </a:xfrm>
            <a:prstGeom prst="rect">
              <a:avLst/>
            </a:prstGeom>
          </p:spPr>
        </p:pic>
        <p:pic>
          <p:nvPicPr>
            <p:cNvPr id="52" name="Picture 5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2677257" y="4588047"/>
              <a:ext cx="251376" cy="521511"/>
            </a:xfrm>
            <a:prstGeom prst="rect">
              <a:avLst/>
            </a:prstGeom>
          </p:spPr>
        </p:pic>
        <p:pic>
          <p:nvPicPr>
            <p:cNvPr id="53" name="Picture 5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14041" y="4724991"/>
              <a:ext cx="251376" cy="247624"/>
            </a:xfrm>
            <a:prstGeom prst="rect">
              <a:avLst/>
            </a:prstGeom>
          </p:spPr>
        </p:pic>
        <p:grpSp>
          <p:nvGrpSpPr>
            <p:cNvPr id="54" name="Group 53"/>
            <p:cNvGrpSpPr/>
            <p:nvPr/>
          </p:nvGrpSpPr>
          <p:grpSpPr>
            <a:xfrm rot="16200000">
              <a:off x="6013130" y="4324571"/>
              <a:ext cx="270520" cy="1067608"/>
              <a:chOff x="1076240" y="1285285"/>
              <a:chExt cx="304561" cy="1201950"/>
            </a:xfrm>
          </p:grpSpPr>
          <p:pic>
            <p:nvPicPr>
              <p:cNvPr id="55" name="Picture 54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285285"/>
                <a:ext cx="304561" cy="587136"/>
              </a:xfrm>
              <a:prstGeom prst="rect">
                <a:avLst/>
              </a:prstGeom>
            </p:spPr>
          </p:pic>
          <p:pic>
            <p:nvPicPr>
              <p:cNvPr id="56" name="Picture 55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900099"/>
                <a:ext cx="304561" cy="587136"/>
              </a:xfrm>
              <a:prstGeom prst="rect">
                <a:avLst/>
              </a:prstGeom>
            </p:spPr>
          </p:pic>
        </p:grpSp>
      </p:grpSp>
      <p:pic>
        <p:nvPicPr>
          <p:cNvPr id="79" name="Picture 78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792" t="5556" r="33125" b="6852"/>
          <a:stretch/>
        </p:blipFill>
        <p:spPr>
          <a:xfrm>
            <a:off x="7029772" y="4048125"/>
            <a:ext cx="1942778" cy="2581275"/>
          </a:xfrm>
          <a:prstGeom prst="rect">
            <a:avLst/>
          </a:prstGeom>
        </p:spPr>
      </p:pic>
      <p:sp>
        <p:nvSpPr>
          <p:cNvPr id="61" name="Speech Bubble: Rectangle with Corners Rounded 60"/>
          <p:cNvSpPr/>
          <p:nvPr/>
        </p:nvSpPr>
        <p:spPr>
          <a:xfrm>
            <a:off x="1666875" y="5302250"/>
            <a:ext cx="5372100" cy="869950"/>
          </a:xfrm>
          <a:prstGeom prst="wedgeRoundRectCallout">
            <a:avLst>
              <a:gd name="adj1" fmla="val 60468"/>
              <a:gd name="adj2" fmla="val 1710"/>
              <a:gd name="adj3" fmla="val 16667"/>
            </a:avLst>
          </a:prstGeom>
          <a:solidFill>
            <a:schemeClr val="bg1"/>
          </a:solidFill>
          <a:ln w="5715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I can see </a:t>
            </a:r>
            <a:r>
              <a:rPr lang="en-GB" dirty="0">
                <a:solidFill>
                  <a:schemeClr val="tx1"/>
                </a:solidFill>
                <a:latin typeface="Numberlings" pitchFamily="2" charset="0"/>
              </a:rPr>
              <a:t>1</a:t>
            </a:r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 boat. Am I right? </a:t>
            </a:r>
            <a:b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</a:br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How do you know?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45" r="14170" b="11377"/>
          <a:stretch/>
        </p:blipFill>
        <p:spPr>
          <a:xfrm>
            <a:off x="1697415" y="827352"/>
            <a:ext cx="5745706" cy="3972064"/>
          </a:xfrm>
          <a:prstGeom prst="roundRect">
            <a:avLst>
              <a:gd name="adj" fmla="val 7122"/>
            </a:avLst>
          </a:prstGeom>
          <a:ln w="57150">
            <a:solidFill>
              <a:srgbClr val="036169"/>
            </a:solidFill>
          </a:ln>
        </p:spPr>
      </p:pic>
    </p:spTree>
    <p:extLst>
      <p:ext uri="{BB962C8B-B14F-4D97-AF65-F5344CB8AC3E}">
        <p14:creationId xmlns:p14="http://schemas.microsoft.com/office/powerpoint/2010/main" val="14233251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pSp>
        <p:nvGrpSpPr>
          <p:cNvPr id="57" name="Group 56"/>
          <p:cNvGrpSpPr/>
          <p:nvPr/>
        </p:nvGrpSpPr>
        <p:grpSpPr>
          <a:xfrm>
            <a:off x="1958968" y="641812"/>
            <a:ext cx="5306449" cy="270520"/>
            <a:chOff x="1958968" y="641812"/>
            <a:chExt cx="5306449" cy="270520"/>
          </a:xfrm>
        </p:grpSpPr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213455" y="-176098"/>
              <a:ext cx="251376" cy="1887196"/>
            </a:xfrm>
            <a:prstGeom prst="rect">
              <a:avLst/>
            </a:prstGeom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58968" y="643688"/>
              <a:ext cx="251376" cy="247624"/>
            </a:xfrm>
            <a:prstGeom prst="rect">
              <a:avLst/>
            </a:prstGeom>
          </p:spPr>
        </p:pic>
        <p:pic>
          <p:nvPicPr>
            <p:cNvPr id="21" name="Picture 2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2677257" y="506744"/>
              <a:ext cx="251376" cy="521511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14041" y="643688"/>
              <a:ext cx="251376" cy="247624"/>
            </a:xfrm>
            <a:prstGeom prst="rect">
              <a:avLst/>
            </a:prstGeom>
          </p:spPr>
        </p:pic>
        <p:grpSp>
          <p:nvGrpSpPr>
            <p:cNvPr id="35" name="Group 34"/>
            <p:cNvGrpSpPr/>
            <p:nvPr/>
          </p:nvGrpSpPr>
          <p:grpSpPr>
            <a:xfrm rot="16200000">
              <a:off x="6013130" y="243268"/>
              <a:ext cx="270520" cy="1067608"/>
              <a:chOff x="1076240" y="1285285"/>
              <a:chExt cx="304561" cy="1201950"/>
            </a:xfrm>
          </p:grpSpPr>
          <p:pic>
            <p:nvPicPr>
              <p:cNvPr id="33" name="Picture 32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285285"/>
                <a:ext cx="304561" cy="587136"/>
              </a:xfrm>
              <a:prstGeom prst="rect">
                <a:avLst/>
              </a:prstGeom>
            </p:spPr>
          </p:pic>
          <p:pic>
            <p:nvPicPr>
              <p:cNvPr id="34" name="Picture 33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900099"/>
                <a:ext cx="304561" cy="587136"/>
              </a:xfrm>
              <a:prstGeom prst="rect">
                <a:avLst/>
              </a:prstGeom>
            </p:spPr>
          </p:pic>
        </p:grpSp>
      </p:grpSp>
      <p:grpSp>
        <p:nvGrpSpPr>
          <p:cNvPr id="60" name="Group 59"/>
          <p:cNvGrpSpPr/>
          <p:nvPr/>
        </p:nvGrpSpPr>
        <p:grpSpPr>
          <a:xfrm>
            <a:off x="1512813" y="1130310"/>
            <a:ext cx="247626" cy="3357218"/>
            <a:chOff x="1512813" y="1130310"/>
            <a:chExt cx="247626" cy="3357218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12814" y="2870461"/>
              <a:ext cx="247625" cy="1617067"/>
            </a:xfrm>
            <a:prstGeom prst="rect">
              <a:avLst/>
            </a:prstGeom>
          </p:spPr>
        </p:pic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1512813" y="1130310"/>
              <a:ext cx="247625" cy="1343178"/>
            </a:xfrm>
            <a:prstGeom prst="rect">
              <a:avLst/>
            </a:prstGeom>
          </p:spPr>
        </p:pic>
      </p:grpSp>
      <p:grpSp>
        <p:nvGrpSpPr>
          <p:cNvPr id="59" name="Group 58"/>
          <p:cNvGrpSpPr/>
          <p:nvPr/>
        </p:nvGrpSpPr>
        <p:grpSpPr>
          <a:xfrm>
            <a:off x="7357116" y="1130310"/>
            <a:ext cx="265599" cy="3357218"/>
            <a:chOff x="7357116" y="1093794"/>
            <a:chExt cx="265599" cy="3357218"/>
          </a:xfrm>
        </p:grpSpPr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71339" y="3655613"/>
              <a:ext cx="251376" cy="795399"/>
            </a:xfrm>
            <a:prstGeom prst="rect">
              <a:avLst/>
            </a:prstGeom>
          </p:spPr>
        </p:pic>
        <p:grpSp>
          <p:nvGrpSpPr>
            <p:cNvPr id="38" name="Group 37"/>
            <p:cNvGrpSpPr/>
            <p:nvPr/>
          </p:nvGrpSpPr>
          <p:grpSpPr>
            <a:xfrm>
              <a:off x="7357116" y="1093794"/>
              <a:ext cx="265599" cy="2162713"/>
              <a:chOff x="865880" y="2053154"/>
              <a:chExt cx="299021" cy="2434861"/>
            </a:xfrm>
          </p:grpSpPr>
          <p:pic>
            <p:nvPicPr>
              <p:cNvPr id="17" name="Picture 16"/>
              <p:cNvPicPr>
                <a:picLocks noChangeAspect="1"/>
              </p:cNvPicPr>
              <p:nvPr/>
            </p:nvPicPr>
            <p:blipFill rotWithShape="1"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2168"/>
              <a:stretch/>
            </p:blipFill>
            <p:spPr>
              <a:xfrm>
                <a:off x="865880" y="2053154"/>
                <a:ext cx="299021" cy="1203840"/>
              </a:xfrm>
              <a:prstGeom prst="rect">
                <a:avLst/>
              </a:prstGeom>
            </p:spPr>
          </p:pic>
          <p:pic>
            <p:nvPicPr>
              <p:cNvPr id="37" name="Picture 36"/>
              <p:cNvPicPr>
                <a:picLocks noChangeAspect="1"/>
              </p:cNvPicPr>
              <p:nvPr/>
            </p:nvPicPr>
            <p:blipFill rotWithShape="1"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2168"/>
              <a:stretch/>
            </p:blipFill>
            <p:spPr>
              <a:xfrm>
                <a:off x="865880" y="3284175"/>
                <a:ext cx="299021" cy="1203840"/>
              </a:xfrm>
              <a:prstGeom prst="rect">
                <a:avLst/>
              </a:prstGeom>
            </p:spPr>
          </p:pic>
        </p:grpSp>
      </p:grpSp>
      <p:grpSp>
        <p:nvGrpSpPr>
          <p:cNvPr id="58" name="Group 57"/>
          <p:cNvGrpSpPr/>
          <p:nvPr/>
        </p:nvGrpSpPr>
        <p:grpSpPr>
          <a:xfrm>
            <a:off x="1958968" y="4723115"/>
            <a:ext cx="5306449" cy="270520"/>
            <a:chOff x="1958968" y="4723115"/>
            <a:chExt cx="5306449" cy="270520"/>
          </a:xfrm>
        </p:grpSpPr>
        <p:pic>
          <p:nvPicPr>
            <p:cNvPr id="50" name="Picture 4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213455" y="3905205"/>
              <a:ext cx="251376" cy="1887196"/>
            </a:xfrm>
            <a:prstGeom prst="rect">
              <a:avLst/>
            </a:prstGeom>
          </p:spPr>
        </p:pic>
        <p:pic>
          <p:nvPicPr>
            <p:cNvPr id="51" name="Picture 5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58968" y="4724991"/>
              <a:ext cx="251376" cy="247624"/>
            </a:xfrm>
            <a:prstGeom prst="rect">
              <a:avLst/>
            </a:prstGeom>
          </p:spPr>
        </p:pic>
        <p:pic>
          <p:nvPicPr>
            <p:cNvPr id="52" name="Picture 5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2677257" y="4588047"/>
              <a:ext cx="251376" cy="521511"/>
            </a:xfrm>
            <a:prstGeom prst="rect">
              <a:avLst/>
            </a:prstGeom>
          </p:spPr>
        </p:pic>
        <p:pic>
          <p:nvPicPr>
            <p:cNvPr id="53" name="Picture 5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14041" y="4724991"/>
              <a:ext cx="251376" cy="247624"/>
            </a:xfrm>
            <a:prstGeom prst="rect">
              <a:avLst/>
            </a:prstGeom>
          </p:spPr>
        </p:pic>
        <p:grpSp>
          <p:nvGrpSpPr>
            <p:cNvPr id="54" name="Group 53"/>
            <p:cNvGrpSpPr/>
            <p:nvPr/>
          </p:nvGrpSpPr>
          <p:grpSpPr>
            <a:xfrm rot="16200000">
              <a:off x="6013130" y="4324571"/>
              <a:ext cx="270520" cy="1067608"/>
              <a:chOff x="1076240" y="1285285"/>
              <a:chExt cx="304561" cy="1201950"/>
            </a:xfrm>
          </p:grpSpPr>
          <p:pic>
            <p:nvPicPr>
              <p:cNvPr id="55" name="Picture 54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285285"/>
                <a:ext cx="304561" cy="587136"/>
              </a:xfrm>
              <a:prstGeom prst="rect">
                <a:avLst/>
              </a:prstGeom>
            </p:spPr>
          </p:pic>
          <p:pic>
            <p:nvPicPr>
              <p:cNvPr id="56" name="Picture 55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900099"/>
                <a:ext cx="304561" cy="587136"/>
              </a:xfrm>
              <a:prstGeom prst="rect">
                <a:avLst/>
              </a:prstGeom>
            </p:spPr>
          </p:pic>
        </p:grpSp>
      </p:grp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269" r="13698" b="9360"/>
          <a:stretch/>
        </p:blipFill>
        <p:spPr>
          <a:xfrm>
            <a:off x="1697415" y="827352"/>
            <a:ext cx="5755609" cy="3960612"/>
          </a:xfrm>
          <a:prstGeom prst="roundRect">
            <a:avLst>
              <a:gd name="adj" fmla="val 7115"/>
            </a:avLst>
          </a:prstGeom>
          <a:ln w="57150">
            <a:solidFill>
              <a:srgbClr val="036169"/>
            </a:solidFill>
          </a:ln>
        </p:spPr>
      </p:pic>
      <p:pic>
        <p:nvPicPr>
          <p:cNvPr id="36" name="Picture 35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361" t="6428" r="30625" b="7342"/>
          <a:stretch/>
        </p:blipFill>
        <p:spPr>
          <a:xfrm>
            <a:off x="79495" y="4067798"/>
            <a:ext cx="1907984" cy="2640651"/>
          </a:xfrm>
          <a:prstGeom prst="rect">
            <a:avLst/>
          </a:prstGeom>
        </p:spPr>
      </p:pic>
      <p:sp>
        <p:nvSpPr>
          <p:cNvPr id="39" name="Speech Bubble: Rectangle with Corners Rounded 38"/>
          <p:cNvSpPr/>
          <p:nvPr/>
        </p:nvSpPr>
        <p:spPr>
          <a:xfrm>
            <a:off x="2094165" y="5302250"/>
            <a:ext cx="5372100" cy="869950"/>
          </a:xfrm>
          <a:prstGeom prst="wedgeRoundRectCallout">
            <a:avLst>
              <a:gd name="adj1" fmla="val -61067"/>
              <a:gd name="adj2" fmla="val -255"/>
              <a:gd name="adj3" fmla="val 16667"/>
            </a:avLst>
          </a:prstGeom>
          <a:solidFill>
            <a:schemeClr val="bg1"/>
          </a:solidFill>
          <a:ln w="5715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What can you spot in the picture?</a:t>
            </a:r>
          </a:p>
        </p:txBody>
      </p:sp>
    </p:spTree>
    <p:extLst>
      <p:ext uri="{BB962C8B-B14F-4D97-AF65-F5344CB8AC3E}">
        <p14:creationId xmlns:p14="http://schemas.microsoft.com/office/powerpoint/2010/main" val="23101433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pSp>
        <p:nvGrpSpPr>
          <p:cNvPr id="57" name="Group 56"/>
          <p:cNvGrpSpPr/>
          <p:nvPr/>
        </p:nvGrpSpPr>
        <p:grpSpPr>
          <a:xfrm>
            <a:off x="1958968" y="641812"/>
            <a:ext cx="5306449" cy="270520"/>
            <a:chOff x="1958968" y="641812"/>
            <a:chExt cx="5306449" cy="270520"/>
          </a:xfrm>
        </p:grpSpPr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213455" y="-176098"/>
              <a:ext cx="251376" cy="1887196"/>
            </a:xfrm>
            <a:prstGeom prst="rect">
              <a:avLst/>
            </a:prstGeom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58968" y="643688"/>
              <a:ext cx="251376" cy="247624"/>
            </a:xfrm>
            <a:prstGeom prst="rect">
              <a:avLst/>
            </a:prstGeom>
          </p:spPr>
        </p:pic>
        <p:pic>
          <p:nvPicPr>
            <p:cNvPr id="21" name="Picture 2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2677257" y="506744"/>
              <a:ext cx="251376" cy="521511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14041" y="643688"/>
              <a:ext cx="251376" cy="247624"/>
            </a:xfrm>
            <a:prstGeom prst="rect">
              <a:avLst/>
            </a:prstGeom>
          </p:spPr>
        </p:pic>
        <p:grpSp>
          <p:nvGrpSpPr>
            <p:cNvPr id="35" name="Group 34"/>
            <p:cNvGrpSpPr/>
            <p:nvPr/>
          </p:nvGrpSpPr>
          <p:grpSpPr>
            <a:xfrm rot="16200000">
              <a:off x="6013130" y="243268"/>
              <a:ext cx="270520" cy="1067608"/>
              <a:chOff x="1076240" y="1285285"/>
              <a:chExt cx="304561" cy="1201950"/>
            </a:xfrm>
          </p:grpSpPr>
          <p:pic>
            <p:nvPicPr>
              <p:cNvPr id="33" name="Picture 32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285285"/>
                <a:ext cx="304561" cy="587136"/>
              </a:xfrm>
              <a:prstGeom prst="rect">
                <a:avLst/>
              </a:prstGeom>
            </p:spPr>
          </p:pic>
          <p:pic>
            <p:nvPicPr>
              <p:cNvPr id="34" name="Picture 33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900099"/>
                <a:ext cx="304561" cy="587136"/>
              </a:xfrm>
              <a:prstGeom prst="rect">
                <a:avLst/>
              </a:prstGeom>
            </p:spPr>
          </p:pic>
        </p:grpSp>
      </p:grpSp>
      <p:grpSp>
        <p:nvGrpSpPr>
          <p:cNvPr id="60" name="Group 59"/>
          <p:cNvGrpSpPr/>
          <p:nvPr/>
        </p:nvGrpSpPr>
        <p:grpSpPr>
          <a:xfrm>
            <a:off x="1512813" y="1130310"/>
            <a:ext cx="247626" cy="3357218"/>
            <a:chOff x="1512813" y="1130310"/>
            <a:chExt cx="247626" cy="3357218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12814" y="2870461"/>
              <a:ext cx="247625" cy="1617067"/>
            </a:xfrm>
            <a:prstGeom prst="rect">
              <a:avLst/>
            </a:prstGeom>
          </p:spPr>
        </p:pic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1512813" y="1130310"/>
              <a:ext cx="247625" cy="1343178"/>
            </a:xfrm>
            <a:prstGeom prst="rect">
              <a:avLst/>
            </a:prstGeom>
          </p:spPr>
        </p:pic>
      </p:grpSp>
      <p:grpSp>
        <p:nvGrpSpPr>
          <p:cNvPr id="59" name="Group 58"/>
          <p:cNvGrpSpPr/>
          <p:nvPr/>
        </p:nvGrpSpPr>
        <p:grpSpPr>
          <a:xfrm>
            <a:off x="7357116" y="1130310"/>
            <a:ext cx="265599" cy="3357218"/>
            <a:chOff x="7357116" y="1093794"/>
            <a:chExt cx="265599" cy="3357218"/>
          </a:xfrm>
        </p:grpSpPr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71339" y="3655613"/>
              <a:ext cx="251376" cy="795399"/>
            </a:xfrm>
            <a:prstGeom prst="rect">
              <a:avLst/>
            </a:prstGeom>
          </p:spPr>
        </p:pic>
        <p:grpSp>
          <p:nvGrpSpPr>
            <p:cNvPr id="38" name="Group 37"/>
            <p:cNvGrpSpPr/>
            <p:nvPr/>
          </p:nvGrpSpPr>
          <p:grpSpPr>
            <a:xfrm>
              <a:off x="7357116" y="1093794"/>
              <a:ext cx="265599" cy="2162713"/>
              <a:chOff x="865880" y="2053154"/>
              <a:chExt cx="299021" cy="2434861"/>
            </a:xfrm>
          </p:grpSpPr>
          <p:pic>
            <p:nvPicPr>
              <p:cNvPr id="17" name="Picture 16"/>
              <p:cNvPicPr>
                <a:picLocks noChangeAspect="1"/>
              </p:cNvPicPr>
              <p:nvPr/>
            </p:nvPicPr>
            <p:blipFill rotWithShape="1"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2168"/>
              <a:stretch/>
            </p:blipFill>
            <p:spPr>
              <a:xfrm>
                <a:off x="865880" y="2053154"/>
                <a:ext cx="299021" cy="1203840"/>
              </a:xfrm>
              <a:prstGeom prst="rect">
                <a:avLst/>
              </a:prstGeom>
            </p:spPr>
          </p:pic>
          <p:pic>
            <p:nvPicPr>
              <p:cNvPr id="37" name="Picture 36"/>
              <p:cNvPicPr>
                <a:picLocks noChangeAspect="1"/>
              </p:cNvPicPr>
              <p:nvPr/>
            </p:nvPicPr>
            <p:blipFill rotWithShape="1"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2168"/>
              <a:stretch/>
            </p:blipFill>
            <p:spPr>
              <a:xfrm>
                <a:off x="865880" y="3284175"/>
                <a:ext cx="299021" cy="1203840"/>
              </a:xfrm>
              <a:prstGeom prst="rect">
                <a:avLst/>
              </a:prstGeom>
            </p:spPr>
          </p:pic>
        </p:grpSp>
      </p:grpSp>
      <p:grpSp>
        <p:nvGrpSpPr>
          <p:cNvPr id="58" name="Group 57"/>
          <p:cNvGrpSpPr/>
          <p:nvPr/>
        </p:nvGrpSpPr>
        <p:grpSpPr>
          <a:xfrm>
            <a:off x="1958968" y="4723115"/>
            <a:ext cx="5306449" cy="270520"/>
            <a:chOff x="1958968" y="4723115"/>
            <a:chExt cx="5306449" cy="270520"/>
          </a:xfrm>
        </p:grpSpPr>
        <p:pic>
          <p:nvPicPr>
            <p:cNvPr id="50" name="Picture 4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213455" y="3905205"/>
              <a:ext cx="251376" cy="1887196"/>
            </a:xfrm>
            <a:prstGeom prst="rect">
              <a:avLst/>
            </a:prstGeom>
          </p:spPr>
        </p:pic>
        <p:pic>
          <p:nvPicPr>
            <p:cNvPr id="51" name="Picture 5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58968" y="4724991"/>
              <a:ext cx="251376" cy="247624"/>
            </a:xfrm>
            <a:prstGeom prst="rect">
              <a:avLst/>
            </a:prstGeom>
          </p:spPr>
        </p:pic>
        <p:pic>
          <p:nvPicPr>
            <p:cNvPr id="52" name="Picture 5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2677257" y="4588047"/>
              <a:ext cx="251376" cy="521511"/>
            </a:xfrm>
            <a:prstGeom prst="rect">
              <a:avLst/>
            </a:prstGeom>
          </p:spPr>
        </p:pic>
        <p:pic>
          <p:nvPicPr>
            <p:cNvPr id="53" name="Picture 5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14041" y="4724991"/>
              <a:ext cx="251376" cy="247624"/>
            </a:xfrm>
            <a:prstGeom prst="rect">
              <a:avLst/>
            </a:prstGeom>
          </p:spPr>
        </p:pic>
        <p:grpSp>
          <p:nvGrpSpPr>
            <p:cNvPr id="54" name="Group 53"/>
            <p:cNvGrpSpPr/>
            <p:nvPr/>
          </p:nvGrpSpPr>
          <p:grpSpPr>
            <a:xfrm rot="16200000">
              <a:off x="6013130" y="4324571"/>
              <a:ext cx="270520" cy="1067608"/>
              <a:chOff x="1076240" y="1285285"/>
              <a:chExt cx="304561" cy="1201950"/>
            </a:xfrm>
          </p:grpSpPr>
          <p:pic>
            <p:nvPicPr>
              <p:cNvPr id="55" name="Picture 54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285285"/>
                <a:ext cx="304561" cy="587136"/>
              </a:xfrm>
              <a:prstGeom prst="rect">
                <a:avLst/>
              </a:prstGeom>
            </p:spPr>
          </p:pic>
          <p:pic>
            <p:nvPicPr>
              <p:cNvPr id="56" name="Picture 55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900099"/>
                <a:ext cx="304561" cy="587136"/>
              </a:xfrm>
              <a:prstGeom prst="rect">
                <a:avLst/>
              </a:prstGeom>
            </p:spPr>
          </p:pic>
        </p:grpSp>
      </p:grpSp>
      <p:pic>
        <p:nvPicPr>
          <p:cNvPr id="79" name="Picture 78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792" t="5556" r="33125" b="6852"/>
          <a:stretch/>
        </p:blipFill>
        <p:spPr>
          <a:xfrm>
            <a:off x="7029772" y="4048125"/>
            <a:ext cx="1942778" cy="2581275"/>
          </a:xfrm>
          <a:prstGeom prst="rect">
            <a:avLst/>
          </a:prstGeom>
        </p:spPr>
      </p:pic>
      <p:sp>
        <p:nvSpPr>
          <p:cNvPr id="61" name="Speech Bubble: Rectangle with Corners Rounded 60"/>
          <p:cNvSpPr/>
          <p:nvPr/>
        </p:nvSpPr>
        <p:spPr>
          <a:xfrm>
            <a:off x="1375954" y="5302250"/>
            <a:ext cx="5663021" cy="869950"/>
          </a:xfrm>
          <a:prstGeom prst="wedgeRoundRectCallout">
            <a:avLst>
              <a:gd name="adj1" fmla="val 60468"/>
              <a:gd name="adj2" fmla="val 1710"/>
              <a:gd name="adj3" fmla="val 16667"/>
            </a:avLst>
          </a:prstGeom>
          <a:solidFill>
            <a:schemeClr val="bg1"/>
          </a:solidFill>
          <a:ln w="5715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What can you see in this picture? Can you count each thing? How many of each are there?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673" r="5790"/>
          <a:stretch/>
        </p:blipFill>
        <p:spPr>
          <a:xfrm>
            <a:off x="1697415" y="827352"/>
            <a:ext cx="5750057" cy="3953234"/>
          </a:xfrm>
          <a:prstGeom prst="roundRect">
            <a:avLst>
              <a:gd name="adj" fmla="val 6423"/>
            </a:avLst>
          </a:prstGeom>
          <a:ln w="57150">
            <a:solidFill>
              <a:srgbClr val="036169"/>
            </a:solidFill>
          </a:ln>
        </p:spPr>
      </p:pic>
    </p:spTree>
    <p:extLst>
      <p:ext uri="{BB962C8B-B14F-4D97-AF65-F5344CB8AC3E}">
        <p14:creationId xmlns:p14="http://schemas.microsoft.com/office/powerpoint/2010/main" val="34415736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pSp>
        <p:nvGrpSpPr>
          <p:cNvPr id="57" name="Group 56"/>
          <p:cNvGrpSpPr/>
          <p:nvPr/>
        </p:nvGrpSpPr>
        <p:grpSpPr>
          <a:xfrm>
            <a:off x="1958968" y="641812"/>
            <a:ext cx="5306449" cy="270520"/>
            <a:chOff x="1958968" y="641812"/>
            <a:chExt cx="5306449" cy="270520"/>
          </a:xfrm>
        </p:grpSpPr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213455" y="-176098"/>
              <a:ext cx="251376" cy="1887196"/>
            </a:xfrm>
            <a:prstGeom prst="rect">
              <a:avLst/>
            </a:prstGeom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58968" y="643688"/>
              <a:ext cx="251376" cy="247624"/>
            </a:xfrm>
            <a:prstGeom prst="rect">
              <a:avLst/>
            </a:prstGeom>
          </p:spPr>
        </p:pic>
        <p:pic>
          <p:nvPicPr>
            <p:cNvPr id="21" name="Picture 2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2677257" y="506744"/>
              <a:ext cx="251376" cy="521511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14041" y="643688"/>
              <a:ext cx="251376" cy="247624"/>
            </a:xfrm>
            <a:prstGeom prst="rect">
              <a:avLst/>
            </a:prstGeom>
          </p:spPr>
        </p:pic>
        <p:grpSp>
          <p:nvGrpSpPr>
            <p:cNvPr id="35" name="Group 34"/>
            <p:cNvGrpSpPr/>
            <p:nvPr/>
          </p:nvGrpSpPr>
          <p:grpSpPr>
            <a:xfrm rot="16200000">
              <a:off x="6013130" y="243268"/>
              <a:ext cx="270520" cy="1067608"/>
              <a:chOff x="1076240" y="1285285"/>
              <a:chExt cx="304561" cy="1201950"/>
            </a:xfrm>
          </p:grpSpPr>
          <p:pic>
            <p:nvPicPr>
              <p:cNvPr id="33" name="Picture 32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285285"/>
                <a:ext cx="304561" cy="587136"/>
              </a:xfrm>
              <a:prstGeom prst="rect">
                <a:avLst/>
              </a:prstGeom>
            </p:spPr>
          </p:pic>
          <p:pic>
            <p:nvPicPr>
              <p:cNvPr id="34" name="Picture 33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900099"/>
                <a:ext cx="304561" cy="587136"/>
              </a:xfrm>
              <a:prstGeom prst="rect">
                <a:avLst/>
              </a:prstGeom>
            </p:spPr>
          </p:pic>
        </p:grpSp>
      </p:grpSp>
      <p:grpSp>
        <p:nvGrpSpPr>
          <p:cNvPr id="60" name="Group 59"/>
          <p:cNvGrpSpPr/>
          <p:nvPr/>
        </p:nvGrpSpPr>
        <p:grpSpPr>
          <a:xfrm>
            <a:off x="1512813" y="1130310"/>
            <a:ext cx="247626" cy="3357218"/>
            <a:chOff x="1512813" y="1130310"/>
            <a:chExt cx="247626" cy="3357218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12814" y="2870461"/>
              <a:ext cx="247625" cy="1617067"/>
            </a:xfrm>
            <a:prstGeom prst="rect">
              <a:avLst/>
            </a:prstGeom>
          </p:spPr>
        </p:pic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1512813" y="1130310"/>
              <a:ext cx="247625" cy="1343178"/>
            </a:xfrm>
            <a:prstGeom prst="rect">
              <a:avLst/>
            </a:prstGeom>
          </p:spPr>
        </p:pic>
      </p:grpSp>
      <p:grpSp>
        <p:nvGrpSpPr>
          <p:cNvPr id="59" name="Group 58"/>
          <p:cNvGrpSpPr/>
          <p:nvPr/>
        </p:nvGrpSpPr>
        <p:grpSpPr>
          <a:xfrm>
            <a:off x="7357116" y="1130310"/>
            <a:ext cx="265599" cy="3357218"/>
            <a:chOff x="7357116" y="1093794"/>
            <a:chExt cx="265599" cy="3357218"/>
          </a:xfrm>
        </p:grpSpPr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71339" y="3655613"/>
              <a:ext cx="251376" cy="795399"/>
            </a:xfrm>
            <a:prstGeom prst="rect">
              <a:avLst/>
            </a:prstGeom>
          </p:spPr>
        </p:pic>
        <p:grpSp>
          <p:nvGrpSpPr>
            <p:cNvPr id="38" name="Group 37"/>
            <p:cNvGrpSpPr/>
            <p:nvPr/>
          </p:nvGrpSpPr>
          <p:grpSpPr>
            <a:xfrm>
              <a:off x="7357116" y="1093794"/>
              <a:ext cx="265599" cy="2162713"/>
              <a:chOff x="865880" y="2053154"/>
              <a:chExt cx="299021" cy="2434861"/>
            </a:xfrm>
          </p:grpSpPr>
          <p:pic>
            <p:nvPicPr>
              <p:cNvPr id="17" name="Picture 16"/>
              <p:cNvPicPr>
                <a:picLocks noChangeAspect="1"/>
              </p:cNvPicPr>
              <p:nvPr/>
            </p:nvPicPr>
            <p:blipFill rotWithShape="1"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2168"/>
              <a:stretch/>
            </p:blipFill>
            <p:spPr>
              <a:xfrm>
                <a:off x="865880" y="2053154"/>
                <a:ext cx="299021" cy="1203840"/>
              </a:xfrm>
              <a:prstGeom prst="rect">
                <a:avLst/>
              </a:prstGeom>
            </p:spPr>
          </p:pic>
          <p:pic>
            <p:nvPicPr>
              <p:cNvPr id="37" name="Picture 36"/>
              <p:cNvPicPr>
                <a:picLocks noChangeAspect="1"/>
              </p:cNvPicPr>
              <p:nvPr/>
            </p:nvPicPr>
            <p:blipFill rotWithShape="1"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2168"/>
              <a:stretch/>
            </p:blipFill>
            <p:spPr>
              <a:xfrm>
                <a:off x="865880" y="3284175"/>
                <a:ext cx="299021" cy="1203840"/>
              </a:xfrm>
              <a:prstGeom prst="rect">
                <a:avLst/>
              </a:prstGeom>
            </p:spPr>
          </p:pic>
        </p:grpSp>
      </p:grpSp>
      <p:grpSp>
        <p:nvGrpSpPr>
          <p:cNvPr id="58" name="Group 57"/>
          <p:cNvGrpSpPr/>
          <p:nvPr/>
        </p:nvGrpSpPr>
        <p:grpSpPr>
          <a:xfrm>
            <a:off x="1958968" y="4723115"/>
            <a:ext cx="5306449" cy="270520"/>
            <a:chOff x="1958968" y="4723115"/>
            <a:chExt cx="5306449" cy="270520"/>
          </a:xfrm>
        </p:grpSpPr>
        <p:pic>
          <p:nvPicPr>
            <p:cNvPr id="50" name="Picture 4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213455" y="3905205"/>
              <a:ext cx="251376" cy="1887196"/>
            </a:xfrm>
            <a:prstGeom prst="rect">
              <a:avLst/>
            </a:prstGeom>
          </p:spPr>
        </p:pic>
        <p:pic>
          <p:nvPicPr>
            <p:cNvPr id="51" name="Picture 5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58968" y="4724991"/>
              <a:ext cx="251376" cy="247624"/>
            </a:xfrm>
            <a:prstGeom prst="rect">
              <a:avLst/>
            </a:prstGeom>
          </p:spPr>
        </p:pic>
        <p:pic>
          <p:nvPicPr>
            <p:cNvPr id="52" name="Picture 5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2677257" y="4588047"/>
              <a:ext cx="251376" cy="521511"/>
            </a:xfrm>
            <a:prstGeom prst="rect">
              <a:avLst/>
            </a:prstGeom>
          </p:spPr>
        </p:pic>
        <p:pic>
          <p:nvPicPr>
            <p:cNvPr id="53" name="Picture 5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14041" y="4724991"/>
              <a:ext cx="251376" cy="247624"/>
            </a:xfrm>
            <a:prstGeom prst="rect">
              <a:avLst/>
            </a:prstGeom>
          </p:spPr>
        </p:pic>
        <p:grpSp>
          <p:nvGrpSpPr>
            <p:cNvPr id="54" name="Group 53"/>
            <p:cNvGrpSpPr/>
            <p:nvPr/>
          </p:nvGrpSpPr>
          <p:grpSpPr>
            <a:xfrm rot="16200000">
              <a:off x="6013130" y="4324571"/>
              <a:ext cx="270520" cy="1067608"/>
              <a:chOff x="1076240" y="1285285"/>
              <a:chExt cx="304561" cy="1201950"/>
            </a:xfrm>
          </p:grpSpPr>
          <p:pic>
            <p:nvPicPr>
              <p:cNvPr id="55" name="Picture 54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285285"/>
                <a:ext cx="304561" cy="587136"/>
              </a:xfrm>
              <a:prstGeom prst="rect">
                <a:avLst/>
              </a:prstGeom>
            </p:spPr>
          </p:pic>
          <p:pic>
            <p:nvPicPr>
              <p:cNvPr id="56" name="Picture 55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900099"/>
                <a:ext cx="304561" cy="587136"/>
              </a:xfrm>
              <a:prstGeom prst="rect">
                <a:avLst/>
              </a:prstGeom>
            </p:spPr>
          </p:pic>
        </p:grpSp>
      </p:grp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971" r="11386" b="7182"/>
          <a:stretch/>
        </p:blipFill>
        <p:spPr>
          <a:xfrm>
            <a:off x="1697416" y="827353"/>
            <a:ext cx="5771694" cy="3970027"/>
          </a:xfrm>
          <a:prstGeom prst="roundRect">
            <a:avLst>
              <a:gd name="adj" fmla="val 6996"/>
            </a:avLst>
          </a:prstGeom>
          <a:ln w="57150">
            <a:solidFill>
              <a:srgbClr val="036169"/>
            </a:solidFill>
          </a:ln>
        </p:spPr>
      </p:pic>
      <p:pic>
        <p:nvPicPr>
          <p:cNvPr id="36" name="Picture 35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361" t="6428" r="30625" b="7342"/>
          <a:stretch/>
        </p:blipFill>
        <p:spPr>
          <a:xfrm>
            <a:off x="79495" y="4067798"/>
            <a:ext cx="1907984" cy="2640651"/>
          </a:xfrm>
          <a:prstGeom prst="rect">
            <a:avLst/>
          </a:prstGeom>
        </p:spPr>
      </p:pic>
      <p:sp>
        <p:nvSpPr>
          <p:cNvPr id="39" name="Speech Bubble: Rectangle with Corners Rounded 38"/>
          <p:cNvSpPr/>
          <p:nvPr/>
        </p:nvSpPr>
        <p:spPr>
          <a:xfrm>
            <a:off x="2094165" y="5302250"/>
            <a:ext cx="5372100" cy="869950"/>
          </a:xfrm>
          <a:prstGeom prst="wedgeRoundRectCallout">
            <a:avLst>
              <a:gd name="adj1" fmla="val -61067"/>
              <a:gd name="adj2" fmla="val -255"/>
              <a:gd name="adj3" fmla="val 16667"/>
            </a:avLst>
          </a:prstGeom>
          <a:solidFill>
            <a:schemeClr val="bg1"/>
          </a:solidFill>
          <a:ln w="5715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I can see </a:t>
            </a:r>
            <a:r>
              <a:rPr lang="en-GB" dirty="0">
                <a:solidFill>
                  <a:schemeClr val="tx1"/>
                </a:solidFill>
                <a:latin typeface="Numberlings" pitchFamily="2" charset="0"/>
              </a:rPr>
              <a:t>1</a:t>
            </a:r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 whale and </a:t>
            </a:r>
            <a:r>
              <a:rPr lang="en-GB" dirty="0">
                <a:solidFill>
                  <a:schemeClr val="tx1"/>
                </a:solidFill>
                <a:latin typeface="Numberlings" pitchFamily="2" charset="0"/>
              </a:rPr>
              <a:t>1</a:t>
            </a:r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 boat. </a:t>
            </a:r>
            <a:b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</a:br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Am I right? How do you know? </a:t>
            </a:r>
          </a:p>
        </p:txBody>
      </p:sp>
    </p:spTree>
    <p:extLst>
      <p:ext uri="{BB962C8B-B14F-4D97-AF65-F5344CB8AC3E}">
        <p14:creationId xmlns:p14="http://schemas.microsoft.com/office/powerpoint/2010/main" val="29474270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pSp>
        <p:nvGrpSpPr>
          <p:cNvPr id="57" name="Group 56"/>
          <p:cNvGrpSpPr/>
          <p:nvPr/>
        </p:nvGrpSpPr>
        <p:grpSpPr>
          <a:xfrm>
            <a:off x="1958968" y="641812"/>
            <a:ext cx="5306449" cy="270520"/>
            <a:chOff x="1958968" y="641812"/>
            <a:chExt cx="5306449" cy="270520"/>
          </a:xfrm>
        </p:grpSpPr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213455" y="-176098"/>
              <a:ext cx="251376" cy="1887196"/>
            </a:xfrm>
            <a:prstGeom prst="rect">
              <a:avLst/>
            </a:prstGeom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58968" y="643688"/>
              <a:ext cx="251376" cy="247624"/>
            </a:xfrm>
            <a:prstGeom prst="rect">
              <a:avLst/>
            </a:prstGeom>
          </p:spPr>
        </p:pic>
        <p:pic>
          <p:nvPicPr>
            <p:cNvPr id="21" name="Picture 2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2677257" y="506744"/>
              <a:ext cx="251376" cy="521511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14041" y="643688"/>
              <a:ext cx="251376" cy="247624"/>
            </a:xfrm>
            <a:prstGeom prst="rect">
              <a:avLst/>
            </a:prstGeom>
          </p:spPr>
        </p:pic>
        <p:grpSp>
          <p:nvGrpSpPr>
            <p:cNvPr id="35" name="Group 34"/>
            <p:cNvGrpSpPr/>
            <p:nvPr/>
          </p:nvGrpSpPr>
          <p:grpSpPr>
            <a:xfrm rot="16200000">
              <a:off x="6013130" y="243268"/>
              <a:ext cx="270520" cy="1067608"/>
              <a:chOff x="1076240" y="1285285"/>
              <a:chExt cx="304561" cy="1201950"/>
            </a:xfrm>
          </p:grpSpPr>
          <p:pic>
            <p:nvPicPr>
              <p:cNvPr id="33" name="Picture 32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285285"/>
                <a:ext cx="304561" cy="587136"/>
              </a:xfrm>
              <a:prstGeom prst="rect">
                <a:avLst/>
              </a:prstGeom>
            </p:spPr>
          </p:pic>
          <p:pic>
            <p:nvPicPr>
              <p:cNvPr id="34" name="Picture 33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900099"/>
                <a:ext cx="304561" cy="587136"/>
              </a:xfrm>
              <a:prstGeom prst="rect">
                <a:avLst/>
              </a:prstGeom>
            </p:spPr>
          </p:pic>
        </p:grpSp>
      </p:grpSp>
      <p:grpSp>
        <p:nvGrpSpPr>
          <p:cNvPr id="60" name="Group 59"/>
          <p:cNvGrpSpPr/>
          <p:nvPr/>
        </p:nvGrpSpPr>
        <p:grpSpPr>
          <a:xfrm>
            <a:off x="1512813" y="1130310"/>
            <a:ext cx="247626" cy="3357218"/>
            <a:chOff x="1512813" y="1130310"/>
            <a:chExt cx="247626" cy="3357218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12814" y="2870461"/>
              <a:ext cx="247625" cy="1617067"/>
            </a:xfrm>
            <a:prstGeom prst="rect">
              <a:avLst/>
            </a:prstGeom>
          </p:spPr>
        </p:pic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1512813" y="1130310"/>
              <a:ext cx="247625" cy="1343178"/>
            </a:xfrm>
            <a:prstGeom prst="rect">
              <a:avLst/>
            </a:prstGeom>
          </p:spPr>
        </p:pic>
      </p:grpSp>
      <p:grpSp>
        <p:nvGrpSpPr>
          <p:cNvPr id="59" name="Group 58"/>
          <p:cNvGrpSpPr/>
          <p:nvPr/>
        </p:nvGrpSpPr>
        <p:grpSpPr>
          <a:xfrm>
            <a:off x="7357116" y="1130310"/>
            <a:ext cx="265599" cy="3357218"/>
            <a:chOff x="7357116" y="1093794"/>
            <a:chExt cx="265599" cy="3357218"/>
          </a:xfrm>
        </p:grpSpPr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71339" y="3655613"/>
              <a:ext cx="251376" cy="795399"/>
            </a:xfrm>
            <a:prstGeom prst="rect">
              <a:avLst/>
            </a:prstGeom>
          </p:spPr>
        </p:pic>
        <p:grpSp>
          <p:nvGrpSpPr>
            <p:cNvPr id="38" name="Group 37"/>
            <p:cNvGrpSpPr/>
            <p:nvPr/>
          </p:nvGrpSpPr>
          <p:grpSpPr>
            <a:xfrm>
              <a:off x="7357116" y="1093794"/>
              <a:ext cx="265599" cy="2162713"/>
              <a:chOff x="865880" y="2053154"/>
              <a:chExt cx="299021" cy="2434861"/>
            </a:xfrm>
          </p:grpSpPr>
          <p:pic>
            <p:nvPicPr>
              <p:cNvPr id="17" name="Picture 16"/>
              <p:cNvPicPr>
                <a:picLocks noChangeAspect="1"/>
              </p:cNvPicPr>
              <p:nvPr/>
            </p:nvPicPr>
            <p:blipFill rotWithShape="1"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2168"/>
              <a:stretch/>
            </p:blipFill>
            <p:spPr>
              <a:xfrm>
                <a:off x="865880" y="2053154"/>
                <a:ext cx="299021" cy="1203840"/>
              </a:xfrm>
              <a:prstGeom prst="rect">
                <a:avLst/>
              </a:prstGeom>
            </p:spPr>
          </p:pic>
          <p:pic>
            <p:nvPicPr>
              <p:cNvPr id="37" name="Picture 36"/>
              <p:cNvPicPr>
                <a:picLocks noChangeAspect="1"/>
              </p:cNvPicPr>
              <p:nvPr/>
            </p:nvPicPr>
            <p:blipFill rotWithShape="1"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2168"/>
              <a:stretch/>
            </p:blipFill>
            <p:spPr>
              <a:xfrm>
                <a:off x="865880" y="3284175"/>
                <a:ext cx="299021" cy="1203840"/>
              </a:xfrm>
              <a:prstGeom prst="rect">
                <a:avLst/>
              </a:prstGeom>
            </p:spPr>
          </p:pic>
        </p:grpSp>
      </p:grpSp>
      <p:grpSp>
        <p:nvGrpSpPr>
          <p:cNvPr id="58" name="Group 57"/>
          <p:cNvGrpSpPr/>
          <p:nvPr/>
        </p:nvGrpSpPr>
        <p:grpSpPr>
          <a:xfrm>
            <a:off x="1958968" y="4723115"/>
            <a:ext cx="5306449" cy="270520"/>
            <a:chOff x="1958968" y="4723115"/>
            <a:chExt cx="5306449" cy="270520"/>
          </a:xfrm>
        </p:grpSpPr>
        <p:pic>
          <p:nvPicPr>
            <p:cNvPr id="50" name="Picture 4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213455" y="3905205"/>
              <a:ext cx="251376" cy="1887196"/>
            </a:xfrm>
            <a:prstGeom prst="rect">
              <a:avLst/>
            </a:prstGeom>
          </p:spPr>
        </p:pic>
        <p:pic>
          <p:nvPicPr>
            <p:cNvPr id="51" name="Picture 5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58968" y="4724991"/>
              <a:ext cx="251376" cy="247624"/>
            </a:xfrm>
            <a:prstGeom prst="rect">
              <a:avLst/>
            </a:prstGeom>
          </p:spPr>
        </p:pic>
        <p:pic>
          <p:nvPicPr>
            <p:cNvPr id="52" name="Picture 5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2677257" y="4588047"/>
              <a:ext cx="251376" cy="521511"/>
            </a:xfrm>
            <a:prstGeom prst="rect">
              <a:avLst/>
            </a:prstGeom>
          </p:spPr>
        </p:pic>
        <p:pic>
          <p:nvPicPr>
            <p:cNvPr id="53" name="Picture 5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14041" y="4724991"/>
              <a:ext cx="251376" cy="247624"/>
            </a:xfrm>
            <a:prstGeom prst="rect">
              <a:avLst/>
            </a:prstGeom>
          </p:spPr>
        </p:pic>
        <p:grpSp>
          <p:nvGrpSpPr>
            <p:cNvPr id="54" name="Group 53"/>
            <p:cNvGrpSpPr/>
            <p:nvPr/>
          </p:nvGrpSpPr>
          <p:grpSpPr>
            <a:xfrm rot="16200000">
              <a:off x="6013130" y="4324571"/>
              <a:ext cx="270520" cy="1067608"/>
              <a:chOff x="1076240" y="1285285"/>
              <a:chExt cx="304561" cy="1201950"/>
            </a:xfrm>
          </p:grpSpPr>
          <p:pic>
            <p:nvPicPr>
              <p:cNvPr id="55" name="Picture 54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285285"/>
                <a:ext cx="304561" cy="587136"/>
              </a:xfrm>
              <a:prstGeom prst="rect">
                <a:avLst/>
              </a:prstGeom>
            </p:spPr>
          </p:pic>
          <p:pic>
            <p:nvPicPr>
              <p:cNvPr id="56" name="Picture 55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900099"/>
                <a:ext cx="304561" cy="587136"/>
              </a:xfrm>
              <a:prstGeom prst="rect">
                <a:avLst/>
              </a:prstGeom>
            </p:spPr>
          </p:pic>
        </p:grpSp>
      </p:grpSp>
      <p:pic>
        <p:nvPicPr>
          <p:cNvPr id="79" name="Picture 78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792" t="5556" r="33125" b="6852"/>
          <a:stretch/>
        </p:blipFill>
        <p:spPr>
          <a:xfrm>
            <a:off x="7029772" y="4048125"/>
            <a:ext cx="1942778" cy="2581275"/>
          </a:xfrm>
          <a:prstGeom prst="rect">
            <a:avLst/>
          </a:prstGeom>
        </p:spPr>
      </p:pic>
      <p:sp>
        <p:nvSpPr>
          <p:cNvPr id="61" name="Speech Bubble: Rectangle with Corners Rounded 60"/>
          <p:cNvSpPr/>
          <p:nvPr/>
        </p:nvSpPr>
        <p:spPr>
          <a:xfrm>
            <a:off x="731520" y="5302250"/>
            <a:ext cx="6307455" cy="869950"/>
          </a:xfrm>
          <a:prstGeom prst="wedgeRoundRectCallout">
            <a:avLst>
              <a:gd name="adj1" fmla="val 60468"/>
              <a:gd name="adj2" fmla="val 1710"/>
              <a:gd name="adj3" fmla="val 16667"/>
            </a:avLst>
          </a:prstGeom>
          <a:solidFill>
            <a:schemeClr val="bg1"/>
          </a:solidFill>
          <a:ln w="5715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750" dirty="0">
                <a:solidFill>
                  <a:schemeClr val="tx1"/>
                </a:solidFill>
                <a:latin typeface="Heinemann Roman" panose="02000503000000020004" pitchFamily="50" charset="0"/>
              </a:rPr>
              <a:t>What is happening in this picture? </a:t>
            </a:r>
            <a:br>
              <a:rPr lang="en-GB" sz="1750" dirty="0">
                <a:solidFill>
                  <a:schemeClr val="tx1"/>
                </a:solidFill>
                <a:latin typeface="Heinemann Roman" panose="02000503000000020004" pitchFamily="50" charset="0"/>
              </a:rPr>
            </a:br>
            <a:r>
              <a:rPr lang="en-GB" sz="1750" dirty="0">
                <a:solidFill>
                  <a:schemeClr val="tx1"/>
                </a:solidFill>
                <a:latin typeface="Heinemann Roman" panose="02000503000000020004" pitchFamily="50" charset="0"/>
              </a:rPr>
              <a:t>How many sheep are there? How many cakes are there?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7416" y="891312"/>
            <a:ext cx="5752256" cy="3829926"/>
          </a:xfrm>
          <a:prstGeom prst="roundRect">
            <a:avLst>
              <a:gd name="adj" fmla="val 7170"/>
            </a:avLst>
          </a:prstGeom>
          <a:ln w="57150">
            <a:solidFill>
              <a:srgbClr val="036169"/>
            </a:solidFill>
          </a:ln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2166" y="2589432"/>
            <a:ext cx="1341869" cy="189809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457814" y="375921"/>
            <a:ext cx="3277320" cy="46358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60046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pSp>
        <p:nvGrpSpPr>
          <p:cNvPr id="57" name="Group 56"/>
          <p:cNvGrpSpPr/>
          <p:nvPr/>
        </p:nvGrpSpPr>
        <p:grpSpPr>
          <a:xfrm>
            <a:off x="1958968" y="641812"/>
            <a:ext cx="5306449" cy="270520"/>
            <a:chOff x="1958968" y="641812"/>
            <a:chExt cx="5306449" cy="270520"/>
          </a:xfrm>
        </p:grpSpPr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213455" y="-176098"/>
              <a:ext cx="251376" cy="1887196"/>
            </a:xfrm>
            <a:prstGeom prst="rect">
              <a:avLst/>
            </a:prstGeom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58968" y="643688"/>
              <a:ext cx="251376" cy="247624"/>
            </a:xfrm>
            <a:prstGeom prst="rect">
              <a:avLst/>
            </a:prstGeom>
          </p:spPr>
        </p:pic>
        <p:pic>
          <p:nvPicPr>
            <p:cNvPr id="21" name="Picture 2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2677257" y="506744"/>
              <a:ext cx="251376" cy="521511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14041" y="643688"/>
              <a:ext cx="251376" cy="247624"/>
            </a:xfrm>
            <a:prstGeom prst="rect">
              <a:avLst/>
            </a:prstGeom>
          </p:spPr>
        </p:pic>
        <p:grpSp>
          <p:nvGrpSpPr>
            <p:cNvPr id="35" name="Group 34"/>
            <p:cNvGrpSpPr/>
            <p:nvPr/>
          </p:nvGrpSpPr>
          <p:grpSpPr>
            <a:xfrm rot="16200000">
              <a:off x="6013130" y="243268"/>
              <a:ext cx="270520" cy="1067608"/>
              <a:chOff x="1076240" y="1285285"/>
              <a:chExt cx="304561" cy="1201950"/>
            </a:xfrm>
          </p:grpSpPr>
          <p:pic>
            <p:nvPicPr>
              <p:cNvPr id="33" name="Picture 32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285285"/>
                <a:ext cx="304561" cy="587136"/>
              </a:xfrm>
              <a:prstGeom prst="rect">
                <a:avLst/>
              </a:prstGeom>
            </p:spPr>
          </p:pic>
          <p:pic>
            <p:nvPicPr>
              <p:cNvPr id="34" name="Picture 33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900099"/>
                <a:ext cx="304561" cy="587136"/>
              </a:xfrm>
              <a:prstGeom prst="rect">
                <a:avLst/>
              </a:prstGeom>
            </p:spPr>
          </p:pic>
        </p:grpSp>
      </p:grpSp>
      <p:grpSp>
        <p:nvGrpSpPr>
          <p:cNvPr id="60" name="Group 59"/>
          <p:cNvGrpSpPr/>
          <p:nvPr/>
        </p:nvGrpSpPr>
        <p:grpSpPr>
          <a:xfrm>
            <a:off x="1512813" y="1130310"/>
            <a:ext cx="247626" cy="3357218"/>
            <a:chOff x="1512813" y="1130310"/>
            <a:chExt cx="247626" cy="3357218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12814" y="2870461"/>
              <a:ext cx="247625" cy="1617067"/>
            </a:xfrm>
            <a:prstGeom prst="rect">
              <a:avLst/>
            </a:prstGeom>
          </p:spPr>
        </p:pic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1512813" y="1130310"/>
              <a:ext cx="247625" cy="1343178"/>
            </a:xfrm>
            <a:prstGeom prst="rect">
              <a:avLst/>
            </a:prstGeom>
          </p:spPr>
        </p:pic>
      </p:grpSp>
      <p:grpSp>
        <p:nvGrpSpPr>
          <p:cNvPr id="59" name="Group 58"/>
          <p:cNvGrpSpPr/>
          <p:nvPr/>
        </p:nvGrpSpPr>
        <p:grpSpPr>
          <a:xfrm>
            <a:off x="7357116" y="1130310"/>
            <a:ext cx="265599" cy="3357218"/>
            <a:chOff x="7357116" y="1093794"/>
            <a:chExt cx="265599" cy="3357218"/>
          </a:xfrm>
        </p:grpSpPr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71339" y="3655613"/>
              <a:ext cx="251376" cy="795399"/>
            </a:xfrm>
            <a:prstGeom prst="rect">
              <a:avLst/>
            </a:prstGeom>
          </p:spPr>
        </p:pic>
        <p:grpSp>
          <p:nvGrpSpPr>
            <p:cNvPr id="38" name="Group 37"/>
            <p:cNvGrpSpPr/>
            <p:nvPr/>
          </p:nvGrpSpPr>
          <p:grpSpPr>
            <a:xfrm>
              <a:off x="7357116" y="1093794"/>
              <a:ext cx="265599" cy="2162713"/>
              <a:chOff x="865880" y="2053154"/>
              <a:chExt cx="299021" cy="2434861"/>
            </a:xfrm>
          </p:grpSpPr>
          <p:pic>
            <p:nvPicPr>
              <p:cNvPr id="17" name="Picture 16"/>
              <p:cNvPicPr>
                <a:picLocks noChangeAspect="1"/>
              </p:cNvPicPr>
              <p:nvPr/>
            </p:nvPicPr>
            <p:blipFill rotWithShape="1"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2168"/>
              <a:stretch/>
            </p:blipFill>
            <p:spPr>
              <a:xfrm>
                <a:off x="865880" y="2053154"/>
                <a:ext cx="299021" cy="1203840"/>
              </a:xfrm>
              <a:prstGeom prst="rect">
                <a:avLst/>
              </a:prstGeom>
            </p:spPr>
          </p:pic>
          <p:pic>
            <p:nvPicPr>
              <p:cNvPr id="37" name="Picture 36"/>
              <p:cNvPicPr>
                <a:picLocks noChangeAspect="1"/>
              </p:cNvPicPr>
              <p:nvPr/>
            </p:nvPicPr>
            <p:blipFill rotWithShape="1"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2168"/>
              <a:stretch/>
            </p:blipFill>
            <p:spPr>
              <a:xfrm>
                <a:off x="865880" y="3284175"/>
                <a:ext cx="299021" cy="1203840"/>
              </a:xfrm>
              <a:prstGeom prst="rect">
                <a:avLst/>
              </a:prstGeom>
            </p:spPr>
          </p:pic>
        </p:grpSp>
      </p:grpSp>
      <p:grpSp>
        <p:nvGrpSpPr>
          <p:cNvPr id="58" name="Group 57"/>
          <p:cNvGrpSpPr/>
          <p:nvPr/>
        </p:nvGrpSpPr>
        <p:grpSpPr>
          <a:xfrm>
            <a:off x="1958968" y="4723115"/>
            <a:ext cx="5306449" cy="270520"/>
            <a:chOff x="1958968" y="4723115"/>
            <a:chExt cx="5306449" cy="270520"/>
          </a:xfrm>
        </p:grpSpPr>
        <p:pic>
          <p:nvPicPr>
            <p:cNvPr id="50" name="Picture 4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213455" y="3905205"/>
              <a:ext cx="251376" cy="1887196"/>
            </a:xfrm>
            <a:prstGeom prst="rect">
              <a:avLst/>
            </a:prstGeom>
          </p:spPr>
        </p:pic>
        <p:pic>
          <p:nvPicPr>
            <p:cNvPr id="51" name="Picture 5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58968" y="4724991"/>
              <a:ext cx="251376" cy="247624"/>
            </a:xfrm>
            <a:prstGeom prst="rect">
              <a:avLst/>
            </a:prstGeom>
          </p:spPr>
        </p:pic>
        <p:pic>
          <p:nvPicPr>
            <p:cNvPr id="52" name="Picture 5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2677257" y="4588047"/>
              <a:ext cx="251376" cy="521511"/>
            </a:xfrm>
            <a:prstGeom prst="rect">
              <a:avLst/>
            </a:prstGeom>
          </p:spPr>
        </p:pic>
        <p:pic>
          <p:nvPicPr>
            <p:cNvPr id="53" name="Picture 5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14041" y="4724991"/>
              <a:ext cx="251376" cy="247624"/>
            </a:xfrm>
            <a:prstGeom prst="rect">
              <a:avLst/>
            </a:prstGeom>
          </p:spPr>
        </p:pic>
        <p:grpSp>
          <p:nvGrpSpPr>
            <p:cNvPr id="54" name="Group 53"/>
            <p:cNvGrpSpPr/>
            <p:nvPr/>
          </p:nvGrpSpPr>
          <p:grpSpPr>
            <a:xfrm rot="16200000">
              <a:off x="6013130" y="4324571"/>
              <a:ext cx="270520" cy="1067608"/>
              <a:chOff x="1076240" y="1285285"/>
              <a:chExt cx="304561" cy="1201950"/>
            </a:xfrm>
          </p:grpSpPr>
          <p:pic>
            <p:nvPicPr>
              <p:cNvPr id="55" name="Picture 54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285285"/>
                <a:ext cx="304561" cy="587136"/>
              </a:xfrm>
              <a:prstGeom prst="rect">
                <a:avLst/>
              </a:prstGeom>
            </p:spPr>
          </p:pic>
          <p:pic>
            <p:nvPicPr>
              <p:cNvPr id="56" name="Picture 55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900099"/>
                <a:ext cx="304561" cy="587136"/>
              </a:xfrm>
              <a:prstGeom prst="rect">
                <a:avLst/>
              </a:prstGeom>
            </p:spPr>
          </p:pic>
        </p:grpSp>
      </p:grp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198" t="1564" b="1104"/>
          <a:stretch/>
        </p:blipFill>
        <p:spPr>
          <a:xfrm>
            <a:off x="1697415" y="827351"/>
            <a:ext cx="5755808" cy="3956998"/>
          </a:xfrm>
          <a:prstGeom prst="roundRect">
            <a:avLst>
              <a:gd name="adj" fmla="val 7290"/>
            </a:avLst>
          </a:prstGeom>
          <a:ln w="57150">
            <a:solidFill>
              <a:srgbClr val="036169"/>
            </a:solidFill>
          </a:ln>
        </p:spPr>
      </p:pic>
      <p:pic>
        <p:nvPicPr>
          <p:cNvPr id="39" name="Picture 38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361" t="6428" r="30625" b="7342"/>
          <a:stretch/>
        </p:blipFill>
        <p:spPr>
          <a:xfrm>
            <a:off x="79495" y="4067798"/>
            <a:ext cx="1907984" cy="2640651"/>
          </a:xfrm>
          <a:prstGeom prst="rect">
            <a:avLst/>
          </a:prstGeom>
        </p:spPr>
      </p:pic>
      <p:sp>
        <p:nvSpPr>
          <p:cNvPr id="40" name="Speech Bubble: Rectangle with Corners Rounded 39"/>
          <p:cNvSpPr/>
          <p:nvPr/>
        </p:nvSpPr>
        <p:spPr>
          <a:xfrm>
            <a:off x="2094165" y="5302250"/>
            <a:ext cx="5372100" cy="869950"/>
          </a:xfrm>
          <a:prstGeom prst="wedgeRoundRectCallout">
            <a:avLst>
              <a:gd name="adj1" fmla="val -61067"/>
              <a:gd name="adj2" fmla="val -255"/>
              <a:gd name="adj3" fmla="val 16667"/>
            </a:avLst>
          </a:prstGeom>
          <a:solidFill>
            <a:schemeClr val="bg1"/>
          </a:solidFill>
          <a:ln w="5715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What do you notice in this picture?</a:t>
            </a:r>
          </a:p>
        </p:txBody>
      </p:sp>
    </p:spTree>
    <p:extLst>
      <p:ext uri="{BB962C8B-B14F-4D97-AF65-F5344CB8AC3E}">
        <p14:creationId xmlns:p14="http://schemas.microsoft.com/office/powerpoint/2010/main" val="2765175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79" name="Picture 78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792" t="5556" r="33125" b="6852"/>
          <a:stretch/>
        </p:blipFill>
        <p:spPr>
          <a:xfrm>
            <a:off x="7029772" y="4048125"/>
            <a:ext cx="1942778" cy="2581275"/>
          </a:xfrm>
          <a:prstGeom prst="rect">
            <a:avLst/>
          </a:prstGeom>
        </p:spPr>
      </p:pic>
      <p:grpSp>
        <p:nvGrpSpPr>
          <p:cNvPr id="11" name="Group 10"/>
          <p:cNvGrpSpPr/>
          <p:nvPr/>
        </p:nvGrpSpPr>
        <p:grpSpPr>
          <a:xfrm>
            <a:off x="1042588" y="904701"/>
            <a:ext cx="3340422" cy="3334190"/>
            <a:chOff x="1034042" y="904701"/>
            <a:chExt cx="3340422" cy="3334190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3645"/>
            <a:stretch/>
          </p:blipFill>
          <p:spPr>
            <a:xfrm>
              <a:off x="1034042" y="904701"/>
              <a:ext cx="3340422" cy="3334190"/>
            </a:xfrm>
            <a:prstGeom prst="roundRect">
              <a:avLst>
                <a:gd name="adj" fmla="val 8628"/>
              </a:avLst>
            </a:prstGeom>
            <a:ln w="57150">
              <a:solidFill>
                <a:srgbClr val="E74483"/>
              </a:solidFill>
            </a:ln>
          </p:spPr>
        </p:pic>
        <p:pic>
          <p:nvPicPr>
            <p:cNvPr id="8" name="Picture 7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4954" t="7425" r="31681" b="6345"/>
            <a:stretch/>
          </p:blipFill>
          <p:spPr>
            <a:xfrm>
              <a:off x="2307364" y="1512605"/>
              <a:ext cx="1610660" cy="2341547"/>
            </a:xfrm>
            <a:prstGeom prst="rect">
              <a:avLst/>
            </a:prstGeom>
          </p:spPr>
        </p:pic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96787" y="3429000"/>
              <a:ext cx="1117013" cy="625756"/>
            </a:xfrm>
            <a:prstGeom prst="rect">
              <a:avLst/>
            </a:prstGeom>
          </p:spPr>
        </p:pic>
      </p:grpSp>
      <p:grpSp>
        <p:nvGrpSpPr>
          <p:cNvPr id="40" name="Group 39"/>
          <p:cNvGrpSpPr/>
          <p:nvPr/>
        </p:nvGrpSpPr>
        <p:grpSpPr>
          <a:xfrm>
            <a:off x="4775675" y="904701"/>
            <a:ext cx="3340422" cy="3334190"/>
            <a:chOff x="1034042" y="904701"/>
            <a:chExt cx="3340422" cy="3334190"/>
          </a:xfrm>
        </p:grpSpPr>
        <p:pic>
          <p:nvPicPr>
            <p:cNvPr id="41" name="Picture 40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3645"/>
            <a:stretch/>
          </p:blipFill>
          <p:spPr>
            <a:xfrm>
              <a:off x="1034042" y="904701"/>
              <a:ext cx="3340422" cy="3334190"/>
            </a:xfrm>
            <a:prstGeom prst="roundRect">
              <a:avLst>
                <a:gd name="adj" fmla="val 8628"/>
              </a:avLst>
            </a:prstGeom>
            <a:ln w="57150">
              <a:solidFill>
                <a:srgbClr val="E74483"/>
              </a:solidFill>
            </a:ln>
          </p:spPr>
        </p:pic>
        <p:pic>
          <p:nvPicPr>
            <p:cNvPr id="42" name="Picture 41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4954" t="7425" r="31681" b="6345"/>
            <a:stretch/>
          </p:blipFill>
          <p:spPr>
            <a:xfrm>
              <a:off x="2307364" y="1512605"/>
              <a:ext cx="1610660" cy="2341547"/>
            </a:xfrm>
            <a:prstGeom prst="rect">
              <a:avLst/>
            </a:prstGeom>
          </p:spPr>
        </p:pic>
      </p:grpSp>
      <p:sp>
        <p:nvSpPr>
          <p:cNvPr id="44" name="Speech Bubble: Rectangle with Corners Rounded 43"/>
          <p:cNvSpPr/>
          <p:nvPr/>
        </p:nvSpPr>
        <p:spPr>
          <a:xfrm>
            <a:off x="755650" y="4943326"/>
            <a:ext cx="6283325" cy="869950"/>
          </a:xfrm>
          <a:prstGeom prst="wedgeRoundRectCallout">
            <a:avLst>
              <a:gd name="adj1" fmla="val 58292"/>
              <a:gd name="adj2" fmla="val 35109"/>
              <a:gd name="adj3" fmla="val 16667"/>
            </a:avLst>
          </a:prstGeom>
          <a:solidFill>
            <a:schemeClr val="bg1"/>
          </a:solidFill>
          <a:ln w="5715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Can you spot the difference between the two pictures?</a:t>
            </a:r>
          </a:p>
        </p:txBody>
      </p:sp>
    </p:spTree>
    <p:extLst>
      <p:ext uri="{BB962C8B-B14F-4D97-AF65-F5344CB8AC3E}">
        <p14:creationId xmlns:p14="http://schemas.microsoft.com/office/powerpoint/2010/main" val="31233193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pSp>
        <p:nvGrpSpPr>
          <p:cNvPr id="5" name="Group 4"/>
          <p:cNvGrpSpPr/>
          <p:nvPr/>
        </p:nvGrpSpPr>
        <p:grpSpPr>
          <a:xfrm>
            <a:off x="1042588" y="904701"/>
            <a:ext cx="3340422" cy="3334190"/>
            <a:chOff x="1042588" y="904701"/>
            <a:chExt cx="3340422" cy="3334190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3645"/>
            <a:stretch/>
          </p:blipFill>
          <p:spPr>
            <a:xfrm>
              <a:off x="1042588" y="904701"/>
              <a:ext cx="3340422" cy="3334190"/>
            </a:xfrm>
            <a:prstGeom prst="roundRect">
              <a:avLst>
                <a:gd name="adj" fmla="val 8628"/>
              </a:avLst>
            </a:prstGeom>
            <a:ln w="57150">
              <a:solidFill>
                <a:srgbClr val="E74483"/>
              </a:solidFill>
            </a:ln>
          </p:spPr>
        </p:pic>
        <p:pic>
          <p:nvPicPr>
            <p:cNvPr id="3" name="Picture 2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0374" t="26955" r="30000" b="6511"/>
            <a:stretch/>
          </p:blipFill>
          <p:spPr>
            <a:xfrm>
              <a:off x="1666430" y="2144994"/>
              <a:ext cx="1873007" cy="1768980"/>
            </a:xfrm>
            <a:prstGeom prst="rect">
              <a:avLst/>
            </a:prstGeom>
          </p:spPr>
        </p:pic>
      </p:grpSp>
      <p:grpSp>
        <p:nvGrpSpPr>
          <p:cNvPr id="16" name="Group 15"/>
          <p:cNvGrpSpPr/>
          <p:nvPr/>
        </p:nvGrpSpPr>
        <p:grpSpPr>
          <a:xfrm>
            <a:off x="4784221" y="904701"/>
            <a:ext cx="3340422" cy="3334190"/>
            <a:chOff x="1042588" y="904701"/>
            <a:chExt cx="3340422" cy="3334190"/>
          </a:xfrm>
        </p:grpSpPr>
        <p:pic>
          <p:nvPicPr>
            <p:cNvPr id="17" name="Picture 16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3645"/>
            <a:stretch/>
          </p:blipFill>
          <p:spPr>
            <a:xfrm>
              <a:off x="1042588" y="904701"/>
              <a:ext cx="3340422" cy="3334190"/>
            </a:xfrm>
            <a:prstGeom prst="roundRect">
              <a:avLst>
                <a:gd name="adj" fmla="val 8628"/>
              </a:avLst>
            </a:prstGeom>
            <a:ln w="57150">
              <a:solidFill>
                <a:srgbClr val="E74483"/>
              </a:solidFill>
            </a:ln>
          </p:spPr>
        </p:pic>
        <p:pic>
          <p:nvPicPr>
            <p:cNvPr id="18" name="Picture 17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0374" t="5099" r="30000" b="6511"/>
            <a:stretch/>
          </p:blipFill>
          <p:spPr>
            <a:xfrm>
              <a:off x="1666430" y="1563879"/>
              <a:ext cx="1873007" cy="2350095"/>
            </a:xfrm>
            <a:prstGeom prst="rect">
              <a:avLst/>
            </a:prstGeom>
          </p:spPr>
        </p:pic>
      </p:grpSp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361" t="6428" r="30625" b="7342"/>
          <a:stretch/>
        </p:blipFill>
        <p:spPr>
          <a:xfrm>
            <a:off x="79495" y="4067798"/>
            <a:ext cx="1907984" cy="2640651"/>
          </a:xfrm>
          <a:prstGeom prst="rect">
            <a:avLst/>
          </a:prstGeom>
        </p:spPr>
      </p:pic>
      <p:sp>
        <p:nvSpPr>
          <p:cNvPr id="61" name="Speech Bubble: Rectangle with Corners Rounded 60"/>
          <p:cNvSpPr/>
          <p:nvPr/>
        </p:nvSpPr>
        <p:spPr>
          <a:xfrm>
            <a:off x="2070841" y="4909144"/>
            <a:ext cx="6283325" cy="869950"/>
          </a:xfrm>
          <a:prstGeom prst="wedgeRoundRectCallout">
            <a:avLst>
              <a:gd name="adj1" fmla="val -57995"/>
              <a:gd name="adj2" fmla="val 36092"/>
              <a:gd name="adj3" fmla="val 16667"/>
            </a:avLst>
          </a:prstGeom>
          <a:solidFill>
            <a:schemeClr val="bg1"/>
          </a:solidFill>
          <a:ln w="5715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What do you notice about the two pictures? </a:t>
            </a:r>
            <a:b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</a:br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What is the same? What is different?</a:t>
            </a:r>
          </a:p>
        </p:txBody>
      </p:sp>
    </p:spTree>
    <p:extLst>
      <p:ext uri="{BB962C8B-B14F-4D97-AF65-F5344CB8AC3E}">
        <p14:creationId xmlns:p14="http://schemas.microsoft.com/office/powerpoint/2010/main" val="26314335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1" name="Speech Bubble: Rectangle with Corners Rounded 60"/>
          <p:cNvSpPr/>
          <p:nvPr/>
        </p:nvSpPr>
        <p:spPr>
          <a:xfrm>
            <a:off x="1668171" y="5222875"/>
            <a:ext cx="5798032" cy="869950"/>
          </a:xfrm>
          <a:prstGeom prst="wedgeRoundRectCallout">
            <a:avLst>
              <a:gd name="adj1" fmla="val -33429"/>
              <a:gd name="adj2" fmla="val 13913"/>
              <a:gd name="adj3" fmla="val 16667"/>
            </a:avLst>
          </a:prstGeom>
          <a:solidFill>
            <a:schemeClr val="bg1"/>
          </a:solidFill>
          <a:ln w="5715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One has the number one, above her head. </a:t>
            </a:r>
          </a:p>
        </p:txBody>
      </p:sp>
      <p:grpSp>
        <p:nvGrpSpPr>
          <p:cNvPr id="14" name="Group 13"/>
          <p:cNvGrpSpPr/>
          <p:nvPr/>
        </p:nvGrpSpPr>
        <p:grpSpPr>
          <a:xfrm>
            <a:off x="1958968" y="641812"/>
            <a:ext cx="5306449" cy="270520"/>
            <a:chOff x="1958968" y="641812"/>
            <a:chExt cx="5306449" cy="270520"/>
          </a:xfrm>
        </p:grpSpPr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213455" y="-176098"/>
              <a:ext cx="251376" cy="1887196"/>
            </a:xfrm>
            <a:prstGeom prst="rect">
              <a:avLst/>
            </a:prstGeom>
          </p:spPr>
        </p:pic>
        <p:pic>
          <p:nvPicPr>
            <p:cNvPr id="20" name="Picture 19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58968" y="643688"/>
              <a:ext cx="251376" cy="247624"/>
            </a:xfrm>
            <a:prstGeom prst="rect">
              <a:avLst/>
            </a:prstGeom>
          </p:spPr>
        </p:pic>
        <p:pic>
          <p:nvPicPr>
            <p:cNvPr id="21" name="Picture 2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2677257" y="506744"/>
              <a:ext cx="251376" cy="521511"/>
            </a:xfrm>
            <a:prstGeom prst="rect">
              <a:avLst/>
            </a:prstGeom>
          </p:spPr>
        </p:pic>
        <p:pic>
          <p:nvPicPr>
            <p:cNvPr id="22" name="Picture 2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14041" y="643688"/>
              <a:ext cx="251376" cy="247624"/>
            </a:xfrm>
            <a:prstGeom prst="rect">
              <a:avLst/>
            </a:prstGeom>
          </p:spPr>
        </p:pic>
        <p:grpSp>
          <p:nvGrpSpPr>
            <p:cNvPr id="23" name="Group 22"/>
            <p:cNvGrpSpPr/>
            <p:nvPr/>
          </p:nvGrpSpPr>
          <p:grpSpPr>
            <a:xfrm rot="16200000">
              <a:off x="6013130" y="243268"/>
              <a:ext cx="270520" cy="1067608"/>
              <a:chOff x="1076240" y="1285285"/>
              <a:chExt cx="304561" cy="1201950"/>
            </a:xfrm>
          </p:grpSpPr>
          <p:pic>
            <p:nvPicPr>
              <p:cNvPr id="24" name="Picture 23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285285"/>
                <a:ext cx="304561" cy="587136"/>
              </a:xfrm>
              <a:prstGeom prst="rect">
                <a:avLst/>
              </a:prstGeom>
            </p:spPr>
          </p:pic>
          <p:pic>
            <p:nvPicPr>
              <p:cNvPr id="25" name="Picture 24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900099"/>
                <a:ext cx="304561" cy="587136"/>
              </a:xfrm>
              <a:prstGeom prst="rect">
                <a:avLst/>
              </a:prstGeom>
            </p:spPr>
          </p:pic>
        </p:grpSp>
      </p:grpSp>
      <p:grpSp>
        <p:nvGrpSpPr>
          <p:cNvPr id="26" name="Group 25"/>
          <p:cNvGrpSpPr/>
          <p:nvPr/>
        </p:nvGrpSpPr>
        <p:grpSpPr>
          <a:xfrm>
            <a:off x="1512813" y="1130310"/>
            <a:ext cx="247626" cy="3357218"/>
            <a:chOff x="1512813" y="1130310"/>
            <a:chExt cx="247626" cy="3357218"/>
          </a:xfrm>
        </p:grpSpPr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12814" y="2870461"/>
              <a:ext cx="247625" cy="1617067"/>
            </a:xfrm>
            <a:prstGeom prst="rect">
              <a:avLst/>
            </a:prstGeom>
          </p:spPr>
        </p:pic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1512813" y="1130310"/>
              <a:ext cx="247625" cy="1343178"/>
            </a:xfrm>
            <a:prstGeom prst="rect">
              <a:avLst/>
            </a:prstGeom>
          </p:spPr>
        </p:pic>
      </p:grpSp>
      <p:grpSp>
        <p:nvGrpSpPr>
          <p:cNvPr id="29" name="Group 28"/>
          <p:cNvGrpSpPr/>
          <p:nvPr/>
        </p:nvGrpSpPr>
        <p:grpSpPr>
          <a:xfrm>
            <a:off x="7357116" y="1130310"/>
            <a:ext cx="265599" cy="3357218"/>
            <a:chOff x="7357116" y="1093794"/>
            <a:chExt cx="265599" cy="3357218"/>
          </a:xfrm>
        </p:grpSpPr>
        <p:pic>
          <p:nvPicPr>
            <p:cNvPr id="30" name="Picture 29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71339" y="3655613"/>
              <a:ext cx="251376" cy="795399"/>
            </a:xfrm>
            <a:prstGeom prst="rect">
              <a:avLst/>
            </a:prstGeom>
          </p:spPr>
        </p:pic>
        <p:grpSp>
          <p:nvGrpSpPr>
            <p:cNvPr id="31" name="Group 30"/>
            <p:cNvGrpSpPr/>
            <p:nvPr/>
          </p:nvGrpSpPr>
          <p:grpSpPr>
            <a:xfrm>
              <a:off x="7357116" y="1093794"/>
              <a:ext cx="265599" cy="2162713"/>
              <a:chOff x="865880" y="2053154"/>
              <a:chExt cx="299021" cy="2434861"/>
            </a:xfrm>
          </p:grpSpPr>
          <p:pic>
            <p:nvPicPr>
              <p:cNvPr id="32" name="Picture 31"/>
              <p:cNvPicPr>
                <a:picLocks noChangeAspect="1"/>
              </p:cNvPicPr>
              <p:nvPr/>
            </p:nvPicPr>
            <p:blipFill rotWithShape="1"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2168"/>
              <a:stretch/>
            </p:blipFill>
            <p:spPr>
              <a:xfrm>
                <a:off x="865880" y="2053154"/>
                <a:ext cx="299021" cy="1203840"/>
              </a:xfrm>
              <a:prstGeom prst="rect">
                <a:avLst/>
              </a:prstGeom>
            </p:spPr>
          </p:pic>
          <p:pic>
            <p:nvPicPr>
              <p:cNvPr id="33" name="Picture 32"/>
              <p:cNvPicPr>
                <a:picLocks noChangeAspect="1"/>
              </p:cNvPicPr>
              <p:nvPr/>
            </p:nvPicPr>
            <p:blipFill rotWithShape="1"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2168"/>
              <a:stretch/>
            </p:blipFill>
            <p:spPr>
              <a:xfrm>
                <a:off x="865880" y="3284175"/>
                <a:ext cx="299021" cy="1203840"/>
              </a:xfrm>
              <a:prstGeom prst="rect">
                <a:avLst/>
              </a:prstGeom>
            </p:spPr>
          </p:pic>
        </p:grpSp>
      </p:grpSp>
      <p:grpSp>
        <p:nvGrpSpPr>
          <p:cNvPr id="34" name="Group 33"/>
          <p:cNvGrpSpPr/>
          <p:nvPr/>
        </p:nvGrpSpPr>
        <p:grpSpPr>
          <a:xfrm>
            <a:off x="1958968" y="4723115"/>
            <a:ext cx="5306449" cy="270520"/>
            <a:chOff x="1958968" y="4723115"/>
            <a:chExt cx="5306449" cy="270520"/>
          </a:xfrm>
        </p:grpSpPr>
        <p:pic>
          <p:nvPicPr>
            <p:cNvPr id="35" name="Picture 3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213455" y="3905205"/>
              <a:ext cx="251376" cy="1887196"/>
            </a:xfrm>
            <a:prstGeom prst="rect">
              <a:avLst/>
            </a:prstGeom>
          </p:spPr>
        </p:pic>
        <p:pic>
          <p:nvPicPr>
            <p:cNvPr id="36" name="Picture 3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58968" y="4724991"/>
              <a:ext cx="251376" cy="247624"/>
            </a:xfrm>
            <a:prstGeom prst="rect">
              <a:avLst/>
            </a:prstGeom>
          </p:spPr>
        </p:pic>
        <p:pic>
          <p:nvPicPr>
            <p:cNvPr id="37" name="Picture 36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2677257" y="4588047"/>
              <a:ext cx="251376" cy="521511"/>
            </a:xfrm>
            <a:prstGeom prst="rect">
              <a:avLst/>
            </a:prstGeom>
          </p:spPr>
        </p:pic>
        <p:pic>
          <p:nvPicPr>
            <p:cNvPr id="38" name="Picture 37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14041" y="4724991"/>
              <a:ext cx="251376" cy="247624"/>
            </a:xfrm>
            <a:prstGeom prst="rect">
              <a:avLst/>
            </a:prstGeom>
          </p:spPr>
        </p:pic>
        <p:grpSp>
          <p:nvGrpSpPr>
            <p:cNvPr id="39" name="Group 38"/>
            <p:cNvGrpSpPr/>
            <p:nvPr/>
          </p:nvGrpSpPr>
          <p:grpSpPr>
            <a:xfrm rot="16200000">
              <a:off x="6013130" y="4324571"/>
              <a:ext cx="270520" cy="1067608"/>
              <a:chOff x="1076240" y="1285285"/>
              <a:chExt cx="304561" cy="1201950"/>
            </a:xfrm>
          </p:grpSpPr>
          <p:pic>
            <p:nvPicPr>
              <p:cNvPr id="40" name="Picture 39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285285"/>
                <a:ext cx="304561" cy="587136"/>
              </a:xfrm>
              <a:prstGeom prst="rect">
                <a:avLst/>
              </a:prstGeom>
            </p:spPr>
          </p:pic>
          <p:pic>
            <p:nvPicPr>
              <p:cNvPr id="41" name="Picture 40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282"/>
              <a:stretch/>
            </p:blipFill>
            <p:spPr>
              <a:xfrm>
                <a:off x="1076240" y="1900099"/>
                <a:ext cx="304561" cy="587136"/>
              </a:xfrm>
              <a:prstGeom prst="rect">
                <a:avLst/>
              </a:prstGeom>
            </p:spPr>
          </p:pic>
        </p:grpSp>
      </p:grpSp>
      <p:pic>
        <p:nvPicPr>
          <p:cNvPr id="42" name="Picture 4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7416" y="891312"/>
            <a:ext cx="5752256" cy="3829926"/>
          </a:xfrm>
          <a:prstGeom prst="roundRect">
            <a:avLst>
              <a:gd name="adj" fmla="val 7170"/>
            </a:avLst>
          </a:prstGeom>
          <a:ln w="57150">
            <a:solidFill>
              <a:srgbClr val="036169"/>
            </a:solidFill>
          </a:ln>
        </p:spPr>
      </p:pic>
      <p:sp>
        <p:nvSpPr>
          <p:cNvPr id="46" name="Speech Bubble: Rectangle with Corners Rounded 45"/>
          <p:cNvSpPr/>
          <p:nvPr/>
        </p:nvSpPr>
        <p:spPr>
          <a:xfrm>
            <a:off x="1668171" y="5222875"/>
            <a:ext cx="5798032" cy="869950"/>
          </a:xfrm>
          <a:prstGeom prst="wedgeRoundRectCallout">
            <a:avLst>
              <a:gd name="adj1" fmla="val -37301"/>
              <a:gd name="adj2" fmla="val 8127"/>
              <a:gd name="adj3" fmla="val 16667"/>
            </a:avLst>
          </a:prstGeom>
          <a:solidFill>
            <a:schemeClr val="bg1"/>
          </a:solidFill>
          <a:ln w="5715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Can you show me one finger? </a:t>
            </a:r>
          </a:p>
        </p:txBody>
      </p:sp>
      <p:sp>
        <p:nvSpPr>
          <p:cNvPr id="47" name="Speech Bubble: Rectangle with Corners Rounded 46"/>
          <p:cNvSpPr/>
          <p:nvPr/>
        </p:nvSpPr>
        <p:spPr>
          <a:xfrm>
            <a:off x="1668171" y="5222875"/>
            <a:ext cx="5798032" cy="869950"/>
          </a:xfrm>
          <a:prstGeom prst="wedgeRoundRectCallout">
            <a:avLst>
              <a:gd name="adj1" fmla="val -43176"/>
              <a:gd name="adj2" fmla="val 11984"/>
              <a:gd name="adj3" fmla="val 16667"/>
            </a:avLst>
          </a:prstGeom>
          <a:solidFill>
            <a:schemeClr val="bg1"/>
          </a:solidFill>
          <a:ln w="5715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Can you trace a one in the air? </a:t>
            </a:r>
            <a:b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</a:br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Start at the top and go straight down. </a:t>
            </a:r>
          </a:p>
        </p:txBody>
      </p:sp>
      <p:pic>
        <p:nvPicPr>
          <p:cNvPr id="48" name="Picture 47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374" t="26523" r="30000" b="6511"/>
          <a:stretch/>
        </p:blipFill>
        <p:spPr>
          <a:xfrm>
            <a:off x="3461990" y="2223083"/>
            <a:ext cx="2220020" cy="2110342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119" t="5099" r="48640" b="72723"/>
          <a:stretch/>
        </p:blipFill>
        <p:spPr>
          <a:xfrm>
            <a:off x="4425193" y="1507380"/>
            <a:ext cx="293614" cy="698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60308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4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 animBg="1"/>
      <p:bldP spid="46" grpId="0" animBg="1"/>
      <p:bldP spid="4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79" name="Picture 78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792" t="5556" r="33125" b="6852"/>
          <a:stretch/>
        </p:blipFill>
        <p:spPr>
          <a:xfrm>
            <a:off x="7029772" y="4048125"/>
            <a:ext cx="1942778" cy="2581275"/>
          </a:xfrm>
          <a:prstGeom prst="rect">
            <a:avLst/>
          </a:prstGeom>
        </p:spPr>
      </p:pic>
      <p:grpSp>
        <p:nvGrpSpPr>
          <p:cNvPr id="9" name="Group 8"/>
          <p:cNvGrpSpPr/>
          <p:nvPr/>
        </p:nvGrpSpPr>
        <p:grpSpPr>
          <a:xfrm>
            <a:off x="1034042" y="904701"/>
            <a:ext cx="3340422" cy="3334190"/>
            <a:chOff x="1042588" y="904701"/>
            <a:chExt cx="3340422" cy="3334190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3645"/>
            <a:stretch/>
          </p:blipFill>
          <p:spPr>
            <a:xfrm>
              <a:off x="1042588" y="904701"/>
              <a:ext cx="3340422" cy="3334190"/>
            </a:xfrm>
            <a:prstGeom prst="roundRect">
              <a:avLst>
                <a:gd name="adj" fmla="val 8628"/>
              </a:avLst>
            </a:prstGeom>
            <a:ln w="57150">
              <a:solidFill>
                <a:srgbClr val="E74483"/>
              </a:solidFill>
            </a:ln>
          </p:spPr>
        </p:pic>
        <p:pic>
          <p:nvPicPr>
            <p:cNvPr id="6" name="Picture 5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4580" t="6096" r="30654" b="6179"/>
            <a:stretch/>
          </p:blipFill>
          <p:spPr>
            <a:xfrm>
              <a:off x="1880075" y="1596134"/>
              <a:ext cx="1777525" cy="2522939"/>
            </a:xfrm>
            <a:prstGeom prst="rect">
              <a:avLst/>
            </a:prstGeom>
          </p:spPr>
        </p:pic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16667" y="1202254"/>
              <a:ext cx="1153682" cy="756913"/>
            </a:xfrm>
            <a:prstGeom prst="rect">
              <a:avLst/>
            </a:prstGeom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52259" y="1380291"/>
              <a:ext cx="1153682" cy="756913"/>
            </a:xfrm>
            <a:prstGeom prst="rect">
              <a:avLst/>
            </a:prstGeom>
          </p:spPr>
        </p:pic>
      </p:grpSp>
      <p:grpSp>
        <p:nvGrpSpPr>
          <p:cNvPr id="20" name="Group 19"/>
          <p:cNvGrpSpPr/>
          <p:nvPr/>
        </p:nvGrpSpPr>
        <p:grpSpPr>
          <a:xfrm>
            <a:off x="4775675" y="904701"/>
            <a:ext cx="3340422" cy="3334190"/>
            <a:chOff x="1042588" y="904701"/>
            <a:chExt cx="3340422" cy="3334190"/>
          </a:xfrm>
        </p:grpSpPr>
        <p:pic>
          <p:nvPicPr>
            <p:cNvPr id="21" name="Picture 20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3645"/>
            <a:stretch/>
          </p:blipFill>
          <p:spPr>
            <a:xfrm>
              <a:off x="1042588" y="904701"/>
              <a:ext cx="3340422" cy="3334190"/>
            </a:xfrm>
            <a:prstGeom prst="roundRect">
              <a:avLst>
                <a:gd name="adj" fmla="val 8628"/>
              </a:avLst>
            </a:prstGeom>
            <a:ln w="57150">
              <a:solidFill>
                <a:srgbClr val="E74483"/>
              </a:solidFill>
            </a:ln>
          </p:spPr>
        </p:pic>
        <p:pic>
          <p:nvPicPr>
            <p:cNvPr id="22" name="Picture 21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4580" t="6096" r="30654" b="6179"/>
            <a:stretch/>
          </p:blipFill>
          <p:spPr>
            <a:xfrm>
              <a:off x="1880075" y="1596134"/>
              <a:ext cx="1777525" cy="2522939"/>
            </a:xfrm>
            <a:prstGeom prst="rect">
              <a:avLst/>
            </a:prstGeom>
          </p:spPr>
        </p:pic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16667" y="1202254"/>
              <a:ext cx="1153682" cy="756913"/>
            </a:xfrm>
            <a:prstGeom prst="rect">
              <a:avLst/>
            </a:prstGeom>
          </p:spPr>
        </p:pic>
      </p:grpSp>
      <p:sp>
        <p:nvSpPr>
          <p:cNvPr id="61" name="Speech Bubble: Rectangle with Corners Rounded 60"/>
          <p:cNvSpPr/>
          <p:nvPr/>
        </p:nvSpPr>
        <p:spPr>
          <a:xfrm>
            <a:off x="755650" y="4943326"/>
            <a:ext cx="6283325" cy="869950"/>
          </a:xfrm>
          <a:prstGeom prst="wedgeRoundRectCallout">
            <a:avLst>
              <a:gd name="adj1" fmla="val 58292"/>
              <a:gd name="adj2" fmla="val 35109"/>
              <a:gd name="adj3" fmla="val 16667"/>
            </a:avLst>
          </a:prstGeom>
          <a:solidFill>
            <a:schemeClr val="bg1"/>
          </a:solidFill>
          <a:ln w="5715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What’s the same about the 2 pictures?</a:t>
            </a:r>
          </a:p>
        </p:txBody>
      </p:sp>
      <p:sp>
        <p:nvSpPr>
          <p:cNvPr id="14" name="Speech Bubble: Rectangle with Corners Rounded 13"/>
          <p:cNvSpPr/>
          <p:nvPr/>
        </p:nvSpPr>
        <p:spPr>
          <a:xfrm>
            <a:off x="755650" y="4943326"/>
            <a:ext cx="6283325" cy="869950"/>
          </a:xfrm>
          <a:prstGeom prst="wedgeRoundRectCallout">
            <a:avLst>
              <a:gd name="adj1" fmla="val 58292"/>
              <a:gd name="adj2" fmla="val 35109"/>
              <a:gd name="adj3" fmla="val 16667"/>
            </a:avLst>
          </a:prstGeom>
          <a:solidFill>
            <a:schemeClr val="bg1"/>
          </a:solidFill>
          <a:ln w="5715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What’s different about the 2 pictures?</a:t>
            </a:r>
          </a:p>
        </p:txBody>
      </p:sp>
    </p:spTree>
    <p:extLst>
      <p:ext uri="{BB962C8B-B14F-4D97-AF65-F5344CB8AC3E}">
        <p14:creationId xmlns:p14="http://schemas.microsoft.com/office/powerpoint/2010/main" val="40295365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 animBg="1"/>
      <p:bldP spid="1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8"/>
          <p:cNvSpPr/>
          <p:nvPr/>
        </p:nvSpPr>
        <p:spPr>
          <a:xfrm>
            <a:off x="443060" y="457038"/>
            <a:ext cx="8263924" cy="5962973"/>
          </a:xfrm>
          <a:prstGeom prst="roundRect">
            <a:avLst>
              <a:gd name="adj" fmla="val 2733"/>
            </a:avLst>
          </a:prstGeom>
          <a:gradFill flip="none" rotWithShape="1">
            <a:gsLst>
              <a:gs pos="83000">
                <a:schemeClr val="bg1">
                  <a:alpha val="0"/>
                </a:schemeClr>
              </a:gs>
              <a:gs pos="0">
                <a:srgbClr val="3E95B3"/>
              </a:gs>
              <a:gs pos="62000">
                <a:schemeClr val="bg1">
                  <a:alpha val="8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361" t="6428" r="30625" b="7342"/>
          <a:stretch/>
        </p:blipFill>
        <p:spPr>
          <a:xfrm>
            <a:off x="79495" y="4067798"/>
            <a:ext cx="1907984" cy="2640651"/>
          </a:xfrm>
          <a:prstGeom prst="rect">
            <a:avLst/>
          </a:prstGeom>
        </p:spPr>
      </p:pic>
      <p:sp>
        <p:nvSpPr>
          <p:cNvPr id="16" name="Speech Bubble: Rectangle with Corners Rounded 15"/>
          <p:cNvSpPr/>
          <p:nvPr/>
        </p:nvSpPr>
        <p:spPr>
          <a:xfrm>
            <a:off x="2070841" y="4909144"/>
            <a:ext cx="6283325" cy="869950"/>
          </a:xfrm>
          <a:prstGeom prst="wedgeRoundRectCallout">
            <a:avLst>
              <a:gd name="adj1" fmla="val -57995"/>
              <a:gd name="adj2" fmla="val 36092"/>
              <a:gd name="adj3" fmla="val 16667"/>
            </a:avLst>
          </a:prstGeom>
          <a:solidFill>
            <a:schemeClr val="bg1"/>
          </a:solidFill>
          <a:ln w="57150">
            <a:solidFill>
              <a:srgbClr val="E91D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Numberlings" pitchFamily="2" charset="0"/>
              </a:rPr>
              <a:t>1</a:t>
            </a:r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 Wonderful World and </a:t>
            </a:r>
            <a:r>
              <a:rPr lang="en-GB" dirty="0">
                <a:solidFill>
                  <a:schemeClr val="tx1"/>
                </a:solidFill>
                <a:latin typeface="Numberlings" pitchFamily="2" charset="0"/>
              </a:rPr>
              <a:t>1</a:t>
            </a:r>
            <a:r>
              <a:rPr lang="en-GB" dirty="0">
                <a:solidFill>
                  <a:schemeClr val="tx1"/>
                </a:solidFill>
                <a:latin typeface="Heinemann Roman" panose="02000503000000020004" pitchFamily="50" charset="0"/>
              </a:rPr>
              <a:t> Me! </a:t>
            </a:r>
          </a:p>
        </p:txBody>
      </p:sp>
      <p:sp>
        <p:nvSpPr>
          <p:cNvPr id="33" name="Oval 32"/>
          <p:cNvSpPr/>
          <p:nvPr/>
        </p:nvSpPr>
        <p:spPr>
          <a:xfrm>
            <a:off x="3523062" y="3087168"/>
            <a:ext cx="1346615" cy="1346615"/>
          </a:xfrm>
          <a:prstGeom prst="ellipse">
            <a:avLst/>
          </a:prstGeom>
          <a:solidFill>
            <a:schemeClr val="bg1"/>
          </a:solidFill>
          <a:ln w="57150">
            <a:solidFill>
              <a:srgbClr val="E7448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31" name="Group 30"/>
          <p:cNvGrpSpPr/>
          <p:nvPr/>
        </p:nvGrpSpPr>
        <p:grpSpPr>
          <a:xfrm>
            <a:off x="3293752" y="765175"/>
            <a:ext cx="1346615" cy="1346615"/>
            <a:chOff x="3293752" y="765175"/>
            <a:chExt cx="1346615" cy="1346615"/>
          </a:xfrm>
        </p:grpSpPr>
        <p:sp>
          <p:nvSpPr>
            <p:cNvPr id="32" name="Oval 31"/>
            <p:cNvSpPr/>
            <p:nvPr/>
          </p:nvSpPr>
          <p:spPr>
            <a:xfrm>
              <a:off x="3293752" y="765175"/>
              <a:ext cx="1346615" cy="1346615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E7448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12321" y="1179320"/>
              <a:ext cx="902078" cy="591840"/>
            </a:xfrm>
            <a:prstGeom prst="rect">
              <a:avLst/>
            </a:prstGeom>
          </p:spPr>
        </p:pic>
      </p:grpSp>
      <p:grpSp>
        <p:nvGrpSpPr>
          <p:cNvPr id="41" name="Group 40"/>
          <p:cNvGrpSpPr/>
          <p:nvPr/>
        </p:nvGrpSpPr>
        <p:grpSpPr>
          <a:xfrm>
            <a:off x="6965594" y="3347101"/>
            <a:ext cx="1346615" cy="1346615"/>
            <a:chOff x="6965594" y="3347101"/>
            <a:chExt cx="1346615" cy="1346615"/>
          </a:xfrm>
        </p:grpSpPr>
        <p:sp>
          <p:nvSpPr>
            <p:cNvPr id="35" name="Oval 34"/>
            <p:cNvSpPr/>
            <p:nvPr/>
          </p:nvSpPr>
          <p:spPr>
            <a:xfrm>
              <a:off x="6965594" y="3347101"/>
              <a:ext cx="1346615" cy="1346615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E7448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31824" y="3686859"/>
              <a:ext cx="1163593" cy="651850"/>
            </a:xfrm>
            <a:prstGeom prst="rect">
              <a:avLst/>
            </a:prstGeom>
          </p:spPr>
        </p:pic>
      </p:grpSp>
      <p:grpSp>
        <p:nvGrpSpPr>
          <p:cNvPr id="30" name="Group 29"/>
          <p:cNvGrpSpPr/>
          <p:nvPr/>
        </p:nvGrpSpPr>
        <p:grpSpPr>
          <a:xfrm>
            <a:off x="755650" y="700755"/>
            <a:ext cx="1346615" cy="1346615"/>
            <a:chOff x="755650" y="700755"/>
            <a:chExt cx="1346615" cy="1346615"/>
          </a:xfrm>
        </p:grpSpPr>
        <p:sp>
          <p:nvSpPr>
            <p:cNvPr id="28" name="Oval 27"/>
            <p:cNvSpPr/>
            <p:nvPr/>
          </p:nvSpPr>
          <p:spPr>
            <a:xfrm>
              <a:off x="755650" y="700755"/>
              <a:ext cx="1346615" cy="1346615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E7448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1" name="Picture 10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2214" t="4802" r="11962" b="18891"/>
            <a:stretch/>
          </p:blipFill>
          <p:spPr>
            <a:xfrm>
              <a:off x="1058715" y="825800"/>
              <a:ext cx="744448" cy="1078337"/>
            </a:xfrm>
            <a:prstGeom prst="rect">
              <a:avLst/>
            </a:prstGeom>
          </p:spPr>
        </p:pic>
      </p:grpSp>
      <p:pic>
        <p:nvPicPr>
          <p:cNvPr id="18" name="Picture 1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8652" y="3392439"/>
            <a:ext cx="965898" cy="667382"/>
          </a:xfrm>
          <a:prstGeom prst="rect">
            <a:avLst/>
          </a:prstGeom>
        </p:spPr>
      </p:pic>
      <p:grpSp>
        <p:nvGrpSpPr>
          <p:cNvPr id="40" name="Group 39"/>
          <p:cNvGrpSpPr/>
          <p:nvPr/>
        </p:nvGrpSpPr>
        <p:grpSpPr>
          <a:xfrm>
            <a:off x="5522780" y="2084521"/>
            <a:ext cx="1346615" cy="1449164"/>
            <a:chOff x="5522780" y="2084521"/>
            <a:chExt cx="1346615" cy="1449164"/>
          </a:xfrm>
        </p:grpSpPr>
        <p:sp>
          <p:nvSpPr>
            <p:cNvPr id="34" name="Oval 33"/>
            <p:cNvSpPr/>
            <p:nvPr/>
          </p:nvSpPr>
          <p:spPr>
            <a:xfrm>
              <a:off x="5522780" y="2084521"/>
              <a:ext cx="1346615" cy="1346615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E7448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00045" y="2095194"/>
              <a:ext cx="1016949" cy="1438491"/>
            </a:xfrm>
            <a:prstGeom prst="rect">
              <a:avLst/>
            </a:prstGeom>
          </p:spPr>
        </p:pic>
      </p:grpSp>
      <p:grpSp>
        <p:nvGrpSpPr>
          <p:cNvPr id="29" name="Group 28"/>
          <p:cNvGrpSpPr/>
          <p:nvPr/>
        </p:nvGrpSpPr>
        <p:grpSpPr>
          <a:xfrm>
            <a:off x="952204" y="2755692"/>
            <a:ext cx="1346615" cy="1346615"/>
            <a:chOff x="952204" y="2755692"/>
            <a:chExt cx="1346615" cy="1346615"/>
          </a:xfrm>
        </p:grpSpPr>
        <p:sp>
          <p:nvSpPr>
            <p:cNvPr id="38" name="Oval 37"/>
            <p:cNvSpPr/>
            <p:nvPr/>
          </p:nvSpPr>
          <p:spPr>
            <a:xfrm>
              <a:off x="952204" y="2755692"/>
              <a:ext cx="1346615" cy="1346615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E7448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20803" y="3003498"/>
              <a:ext cx="1044902" cy="1023707"/>
            </a:xfrm>
            <a:prstGeom prst="rect">
              <a:avLst/>
            </a:prstGeom>
          </p:spPr>
        </p:pic>
      </p:grpSp>
      <p:grpSp>
        <p:nvGrpSpPr>
          <p:cNvPr id="4" name="Group 3"/>
          <p:cNvGrpSpPr/>
          <p:nvPr/>
        </p:nvGrpSpPr>
        <p:grpSpPr>
          <a:xfrm>
            <a:off x="7041735" y="705027"/>
            <a:ext cx="1346615" cy="1756016"/>
            <a:chOff x="7041735" y="705027"/>
            <a:chExt cx="1346615" cy="1756016"/>
          </a:xfrm>
        </p:grpSpPr>
        <p:sp>
          <p:nvSpPr>
            <p:cNvPr id="37" name="Oval 36"/>
            <p:cNvSpPr/>
            <p:nvPr/>
          </p:nvSpPr>
          <p:spPr>
            <a:xfrm>
              <a:off x="7041735" y="705027"/>
              <a:ext cx="1346615" cy="1346615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E7448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57816" y="884634"/>
              <a:ext cx="1114451" cy="157640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1476503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3"/>
          </p:cNvPr>
          <p:cNvSpPr/>
          <p:nvPr/>
        </p:nvSpPr>
        <p:spPr>
          <a:xfrm>
            <a:off x="304800" y="6679474"/>
            <a:ext cx="783771" cy="10450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F2D9965A-8C68-4F5E-A2B5-CF7E0DDA752E}" vid="{78487116-FFC1-4A12-BB7A-4083D6069C8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545</TotalTime>
  <Words>146</Words>
  <Application>Microsoft Office PowerPoint</Application>
  <PresentationFormat>On-screen Show (4:3)</PresentationFormat>
  <Paragraphs>16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1" baseType="lpstr">
      <vt:lpstr>Calibri</vt:lpstr>
      <vt:lpstr>Arial</vt:lpstr>
      <vt:lpstr>Twinkl</vt:lpstr>
      <vt:lpstr>Heinemann Roman</vt:lpstr>
      <vt:lpstr>Numberlings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Joshua Monteith</dc:creator>
  <cp:lastModifiedBy>Heather Tynan</cp:lastModifiedBy>
  <cp:revision>36</cp:revision>
  <dcterms:created xsi:type="dcterms:W3CDTF">2020-07-02T07:30:45Z</dcterms:created>
  <dcterms:modified xsi:type="dcterms:W3CDTF">2020-11-18T11:02:33Z</dcterms:modified>
</cp:coreProperties>
</file>